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7" r:id="rId5"/>
    <p:sldId id="272" r:id="rId6"/>
    <p:sldId id="262" r:id="rId7"/>
    <p:sldId id="280" r:id="rId8"/>
    <p:sldId id="266" r:id="rId9"/>
    <p:sldId id="281" r:id="rId10"/>
  </p:sldIdLst>
  <p:sldSz cx="9144000" cy="5143500" type="screen16x9"/>
  <p:notesSz cx="6858000" cy="9144000"/>
  <p:embeddedFontLst>
    <p:embeddedFont>
      <p:font typeface="Lalezar" panose="00000500000000000000" pitchFamily="2" charset="-78"/>
      <p:regular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  <p:embeddedFont>
      <p:font typeface="Open Sans SemiBold" panose="020B0706030804020204" pitchFamily="34" charset="0"/>
      <p:regular r:id="rId17"/>
      <p:bold r:id="rId18"/>
      <p:italic r:id="rId19"/>
      <p:boldItalic r:id="rId20"/>
    </p:embeddedFont>
    <p:embeddedFont>
      <p:font typeface="Passion One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108" roundtripDataSignature="AMtx7mjVm4ZEf9sit63iK0xv9dr7y3Fe/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ed Guo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A60223-C278-ABAC-690E-2C705026A63B}" v="56" dt="2022-09-12T13:53:41.514"/>
    <p1510:client id="{71A6D6E3-C54B-42AE-E63C-30183E831EF8}" v="53" dt="2022-09-12T07:29:53.351"/>
    <p1510:client id="{99A1A3CC-2F52-4B17-A212-A54EF07D02DA}" v="64" dt="2022-09-12T21:06:38.349"/>
    <p1510:client id="{D0464982-E8AC-31D4-2A0D-00DB4773029E}" v="122" dt="2022-09-12T19:16:22.470"/>
  </p1510:revLst>
</p1510:revInfo>
</file>

<file path=ppt/tableStyles.xml><?xml version="1.0" encoding="utf-8"?>
<a:tblStyleLst xmlns:a="http://schemas.openxmlformats.org/drawingml/2006/main" def="{34657B63-D22A-44CE-97AA-0148867AA79E}">
  <a:tblStyle styleId="{34657B63-D22A-44CE-97AA-0148867AA79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4" autoAdjust="0"/>
    <p:restoredTop sz="94660"/>
  </p:normalViewPr>
  <p:slideViewPr>
    <p:cSldViewPr snapToGrid="0">
      <p:cViewPr varScale="1">
        <p:scale>
          <a:sx n="98" d="100"/>
          <a:sy n="98" d="100"/>
        </p:scale>
        <p:origin x="26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10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11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10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14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1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9" name="Google Shape;30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0" name="Google Shape;30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" name="Google Shape;31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5" name="Google Shape;31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0" name="Google Shape;32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1" name="Google Shape;32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9" name="Google Shape;36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0" name="Google Shape;362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9" name="Google Shape;36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0" name="Google Shape;362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347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7" name="Google Shape;33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" name="Google Shape;3791;g9b4dd39234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2" name="Google Shape;3792;g9b4dd39234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0" name="Google Shape;35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1" name="Google Shape;35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" name="Google Shape;3573;g9b4dd392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4" name="Google Shape;3574;g9b4dd392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D0EBF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73"/>
          <p:cNvGrpSpPr/>
          <p:nvPr/>
        </p:nvGrpSpPr>
        <p:grpSpPr>
          <a:xfrm>
            <a:off x="-22742" y="-53681"/>
            <a:ext cx="9189492" cy="5250864"/>
            <a:chOff x="238125" y="358125"/>
            <a:chExt cx="5988200" cy="3421650"/>
          </a:xfrm>
        </p:grpSpPr>
        <p:sp>
          <p:nvSpPr>
            <p:cNvPr id="11" name="Google Shape;11;p73"/>
            <p:cNvSpPr/>
            <p:nvPr/>
          </p:nvSpPr>
          <p:spPr>
            <a:xfrm>
              <a:off x="593800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937" y="1"/>
                  </a:moveTo>
                  <a:lnTo>
                    <a:pt x="0" y="1938"/>
                  </a:lnTo>
                  <a:lnTo>
                    <a:pt x="1937" y="3817"/>
                  </a:lnTo>
                  <a:lnTo>
                    <a:pt x="3812" y="1938"/>
                  </a:lnTo>
                  <a:lnTo>
                    <a:pt x="1937" y="1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73"/>
            <p:cNvSpPr/>
            <p:nvPr/>
          </p:nvSpPr>
          <p:spPr>
            <a:xfrm>
              <a:off x="5260825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874" y="1"/>
                  </a:moveTo>
                  <a:lnTo>
                    <a:pt x="0" y="1938"/>
                  </a:lnTo>
                  <a:lnTo>
                    <a:pt x="1874" y="3817"/>
                  </a:lnTo>
                  <a:lnTo>
                    <a:pt x="3811" y="1938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73"/>
            <p:cNvSpPr/>
            <p:nvPr/>
          </p:nvSpPr>
          <p:spPr>
            <a:xfrm>
              <a:off x="3124050" y="1093575"/>
              <a:ext cx="95300" cy="93850"/>
            </a:xfrm>
            <a:custGeom>
              <a:avLst/>
              <a:gdLst/>
              <a:ahLst/>
              <a:cxnLst/>
              <a:rect l="l" t="t" r="r" b="b"/>
              <a:pathLst>
                <a:path w="3812" h="3754" extrusionOk="0">
                  <a:moveTo>
                    <a:pt x="1874" y="1"/>
                  </a:moveTo>
                  <a:lnTo>
                    <a:pt x="0" y="1879"/>
                  </a:lnTo>
                  <a:lnTo>
                    <a:pt x="1874" y="3753"/>
                  </a:lnTo>
                  <a:lnTo>
                    <a:pt x="3811" y="1879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73"/>
            <p:cNvSpPr/>
            <p:nvPr/>
          </p:nvSpPr>
          <p:spPr>
            <a:xfrm>
              <a:off x="5652700" y="712225"/>
              <a:ext cx="87800" cy="86350"/>
            </a:xfrm>
            <a:custGeom>
              <a:avLst/>
              <a:gdLst/>
              <a:ahLst/>
              <a:cxnLst/>
              <a:rect l="l" t="t" r="r" b="b"/>
              <a:pathLst>
                <a:path w="3512" h="3454" extrusionOk="0">
                  <a:moveTo>
                    <a:pt x="1759" y="911"/>
                  </a:moveTo>
                  <a:cubicBezTo>
                    <a:pt x="2180" y="911"/>
                    <a:pt x="2606" y="1274"/>
                    <a:pt x="2606" y="1758"/>
                  </a:cubicBezTo>
                  <a:cubicBezTo>
                    <a:pt x="2606" y="2180"/>
                    <a:pt x="2180" y="2543"/>
                    <a:pt x="1759" y="2543"/>
                  </a:cubicBezTo>
                  <a:cubicBezTo>
                    <a:pt x="1274" y="2543"/>
                    <a:pt x="911" y="2180"/>
                    <a:pt x="911" y="1758"/>
                  </a:cubicBezTo>
                  <a:cubicBezTo>
                    <a:pt x="911" y="1274"/>
                    <a:pt x="1274" y="911"/>
                    <a:pt x="1759" y="911"/>
                  </a:cubicBezTo>
                  <a:close/>
                  <a:moveTo>
                    <a:pt x="1759" y="0"/>
                  </a:moveTo>
                  <a:cubicBezTo>
                    <a:pt x="790" y="0"/>
                    <a:pt x="1" y="790"/>
                    <a:pt x="1" y="1758"/>
                  </a:cubicBezTo>
                  <a:cubicBezTo>
                    <a:pt x="1" y="2727"/>
                    <a:pt x="790" y="3453"/>
                    <a:pt x="1759" y="3453"/>
                  </a:cubicBezTo>
                  <a:cubicBezTo>
                    <a:pt x="2727" y="3453"/>
                    <a:pt x="3512" y="2727"/>
                    <a:pt x="3512" y="1758"/>
                  </a:cubicBezTo>
                  <a:cubicBezTo>
                    <a:pt x="3512" y="790"/>
                    <a:pt x="2727" y="0"/>
                    <a:pt x="1759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73"/>
            <p:cNvSpPr/>
            <p:nvPr/>
          </p:nvSpPr>
          <p:spPr>
            <a:xfrm>
              <a:off x="1187025" y="712225"/>
              <a:ext cx="87775" cy="86350"/>
            </a:xfrm>
            <a:custGeom>
              <a:avLst/>
              <a:gdLst/>
              <a:ahLst/>
              <a:cxnLst/>
              <a:rect l="l" t="t" r="r" b="b"/>
              <a:pathLst>
                <a:path w="3511" h="3454" extrusionOk="0">
                  <a:moveTo>
                    <a:pt x="1753" y="911"/>
                  </a:moveTo>
                  <a:cubicBezTo>
                    <a:pt x="2179" y="911"/>
                    <a:pt x="2600" y="1274"/>
                    <a:pt x="2600" y="1758"/>
                  </a:cubicBezTo>
                  <a:cubicBezTo>
                    <a:pt x="2600" y="2180"/>
                    <a:pt x="2179" y="2543"/>
                    <a:pt x="1753" y="2543"/>
                  </a:cubicBezTo>
                  <a:cubicBezTo>
                    <a:pt x="1269" y="2543"/>
                    <a:pt x="906" y="2180"/>
                    <a:pt x="906" y="1758"/>
                  </a:cubicBezTo>
                  <a:cubicBezTo>
                    <a:pt x="906" y="1274"/>
                    <a:pt x="1269" y="911"/>
                    <a:pt x="1753" y="911"/>
                  </a:cubicBezTo>
                  <a:close/>
                  <a:moveTo>
                    <a:pt x="1753" y="0"/>
                  </a:moveTo>
                  <a:cubicBezTo>
                    <a:pt x="785" y="0"/>
                    <a:pt x="0" y="790"/>
                    <a:pt x="0" y="1758"/>
                  </a:cubicBezTo>
                  <a:cubicBezTo>
                    <a:pt x="0" y="2727"/>
                    <a:pt x="785" y="3453"/>
                    <a:pt x="1753" y="3453"/>
                  </a:cubicBezTo>
                  <a:cubicBezTo>
                    <a:pt x="2722" y="3453"/>
                    <a:pt x="3511" y="2727"/>
                    <a:pt x="3511" y="1758"/>
                  </a:cubicBezTo>
                  <a:cubicBezTo>
                    <a:pt x="3511" y="790"/>
                    <a:pt x="2722" y="0"/>
                    <a:pt x="1753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73"/>
            <p:cNvSpPr/>
            <p:nvPr/>
          </p:nvSpPr>
          <p:spPr>
            <a:xfrm>
              <a:off x="6035625" y="3555775"/>
              <a:ext cx="86225" cy="86225"/>
            </a:xfrm>
            <a:custGeom>
              <a:avLst/>
              <a:gdLst/>
              <a:ahLst/>
              <a:cxnLst/>
              <a:rect l="l" t="t" r="r" b="b"/>
              <a:pathLst>
                <a:path w="3449" h="3449" extrusionOk="0">
                  <a:moveTo>
                    <a:pt x="1696" y="906"/>
                  </a:moveTo>
                  <a:cubicBezTo>
                    <a:pt x="2180" y="906"/>
                    <a:pt x="2543" y="1269"/>
                    <a:pt x="2543" y="1695"/>
                  </a:cubicBezTo>
                  <a:cubicBezTo>
                    <a:pt x="2543" y="2180"/>
                    <a:pt x="2180" y="2543"/>
                    <a:pt x="1696" y="2543"/>
                  </a:cubicBezTo>
                  <a:cubicBezTo>
                    <a:pt x="1269" y="2543"/>
                    <a:pt x="906" y="2180"/>
                    <a:pt x="906" y="1695"/>
                  </a:cubicBezTo>
                  <a:cubicBezTo>
                    <a:pt x="906" y="1269"/>
                    <a:pt x="1269" y="906"/>
                    <a:pt x="1696" y="906"/>
                  </a:cubicBezTo>
                  <a:close/>
                  <a:moveTo>
                    <a:pt x="1696" y="0"/>
                  </a:moveTo>
                  <a:cubicBezTo>
                    <a:pt x="785" y="0"/>
                    <a:pt x="1" y="785"/>
                    <a:pt x="1" y="1695"/>
                  </a:cubicBezTo>
                  <a:cubicBezTo>
                    <a:pt x="1" y="2664"/>
                    <a:pt x="785" y="3448"/>
                    <a:pt x="1696" y="3448"/>
                  </a:cubicBezTo>
                  <a:cubicBezTo>
                    <a:pt x="2664" y="3448"/>
                    <a:pt x="3449" y="2664"/>
                    <a:pt x="3449" y="1695"/>
                  </a:cubicBezTo>
                  <a:cubicBezTo>
                    <a:pt x="3449" y="785"/>
                    <a:pt x="2664" y="0"/>
                    <a:pt x="1696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73"/>
            <p:cNvSpPr/>
            <p:nvPr/>
          </p:nvSpPr>
          <p:spPr>
            <a:xfrm>
              <a:off x="3518950" y="3371150"/>
              <a:ext cx="86350" cy="87800"/>
            </a:xfrm>
            <a:custGeom>
              <a:avLst/>
              <a:gdLst/>
              <a:ahLst/>
              <a:cxnLst/>
              <a:rect l="l" t="t" r="r" b="b"/>
              <a:pathLst>
                <a:path w="3454" h="3512" extrusionOk="0">
                  <a:moveTo>
                    <a:pt x="1758" y="906"/>
                  </a:moveTo>
                  <a:cubicBezTo>
                    <a:pt x="2180" y="906"/>
                    <a:pt x="2543" y="1269"/>
                    <a:pt x="2543" y="1753"/>
                  </a:cubicBezTo>
                  <a:cubicBezTo>
                    <a:pt x="2543" y="2238"/>
                    <a:pt x="2180" y="2601"/>
                    <a:pt x="1758" y="2601"/>
                  </a:cubicBezTo>
                  <a:cubicBezTo>
                    <a:pt x="1274" y="2601"/>
                    <a:pt x="911" y="2238"/>
                    <a:pt x="911" y="1753"/>
                  </a:cubicBezTo>
                  <a:cubicBezTo>
                    <a:pt x="911" y="1269"/>
                    <a:pt x="1274" y="906"/>
                    <a:pt x="1758" y="906"/>
                  </a:cubicBezTo>
                  <a:close/>
                  <a:moveTo>
                    <a:pt x="1758" y="0"/>
                  </a:moveTo>
                  <a:cubicBezTo>
                    <a:pt x="790" y="0"/>
                    <a:pt x="0" y="785"/>
                    <a:pt x="0" y="1753"/>
                  </a:cubicBezTo>
                  <a:cubicBezTo>
                    <a:pt x="0" y="2722"/>
                    <a:pt x="790" y="3511"/>
                    <a:pt x="1758" y="3511"/>
                  </a:cubicBezTo>
                  <a:cubicBezTo>
                    <a:pt x="2664" y="3511"/>
                    <a:pt x="3453" y="2722"/>
                    <a:pt x="3453" y="1753"/>
                  </a:cubicBezTo>
                  <a:cubicBezTo>
                    <a:pt x="3453" y="785"/>
                    <a:pt x="2664" y="0"/>
                    <a:pt x="1758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73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484" y="0"/>
                  </a:moveTo>
                  <a:cubicBezTo>
                    <a:pt x="421" y="0"/>
                    <a:pt x="300" y="58"/>
                    <a:pt x="179" y="179"/>
                  </a:cubicBezTo>
                  <a:cubicBezTo>
                    <a:pt x="0" y="363"/>
                    <a:pt x="0" y="606"/>
                    <a:pt x="179" y="785"/>
                  </a:cubicBezTo>
                  <a:lnTo>
                    <a:pt x="2300" y="2906"/>
                  </a:lnTo>
                  <a:cubicBezTo>
                    <a:pt x="2390" y="2995"/>
                    <a:pt x="2495" y="3040"/>
                    <a:pt x="2601" y="3040"/>
                  </a:cubicBezTo>
                  <a:cubicBezTo>
                    <a:pt x="2707" y="3040"/>
                    <a:pt x="2814" y="2995"/>
                    <a:pt x="2906" y="2906"/>
                  </a:cubicBezTo>
                  <a:cubicBezTo>
                    <a:pt x="3085" y="2722"/>
                    <a:pt x="3085" y="2422"/>
                    <a:pt x="2906" y="2238"/>
                  </a:cubicBezTo>
                  <a:lnTo>
                    <a:pt x="848" y="179"/>
                  </a:lnTo>
                  <a:cubicBezTo>
                    <a:pt x="726" y="58"/>
                    <a:pt x="605" y="0"/>
                    <a:pt x="484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73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2601" y="0"/>
                  </a:moveTo>
                  <a:cubicBezTo>
                    <a:pt x="2479" y="0"/>
                    <a:pt x="2358" y="58"/>
                    <a:pt x="2300" y="179"/>
                  </a:cubicBezTo>
                  <a:lnTo>
                    <a:pt x="179" y="2238"/>
                  </a:lnTo>
                  <a:cubicBezTo>
                    <a:pt x="0" y="2422"/>
                    <a:pt x="0" y="2722"/>
                    <a:pt x="179" y="2906"/>
                  </a:cubicBezTo>
                  <a:cubicBezTo>
                    <a:pt x="271" y="2995"/>
                    <a:pt x="392" y="3040"/>
                    <a:pt x="513" y="3040"/>
                  </a:cubicBezTo>
                  <a:cubicBezTo>
                    <a:pt x="634" y="3040"/>
                    <a:pt x="756" y="2995"/>
                    <a:pt x="848" y="2906"/>
                  </a:cubicBezTo>
                  <a:lnTo>
                    <a:pt x="2906" y="785"/>
                  </a:lnTo>
                  <a:cubicBezTo>
                    <a:pt x="3085" y="606"/>
                    <a:pt x="3085" y="363"/>
                    <a:pt x="2906" y="179"/>
                  </a:cubicBezTo>
                  <a:cubicBezTo>
                    <a:pt x="2843" y="58"/>
                    <a:pt x="2722" y="0"/>
                    <a:pt x="2601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73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548" y="0"/>
                  </a:moveTo>
                  <a:cubicBezTo>
                    <a:pt x="427" y="0"/>
                    <a:pt x="306" y="59"/>
                    <a:pt x="184" y="122"/>
                  </a:cubicBezTo>
                  <a:cubicBezTo>
                    <a:pt x="0" y="301"/>
                    <a:pt x="0" y="606"/>
                    <a:pt x="184" y="785"/>
                  </a:cubicBezTo>
                  <a:lnTo>
                    <a:pt x="2301" y="2843"/>
                  </a:lnTo>
                  <a:cubicBezTo>
                    <a:pt x="2393" y="2935"/>
                    <a:pt x="2499" y="2981"/>
                    <a:pt x="2605" y="2981"/>
                  </a:cubicBezTo>
                  <a:cubicBezTo>
                    <a:pt x="2711" y="2981"/>
                    <a:pt x="2816" y="2935"/>
                    <a:pt x="2906" y="2843"/>
                  </a:cubicBezTo>
                  <a:cubicBezTo>
                    <a:pt x="3090" y="2664"/>
                    <a:pt x="3090" y="2422"/>
                    <a:pt x="2906" y="2238"/>
                  </a:cubicBezTo>
                  <a:lnTo>
                    <a:pt x="848" y="122"/>
                  </a:lnTo>
                  <a:cubicBezTo>
                    <a:pt x="727" y="59"/>
                    <a:pt x="669" y="0"/>
                    <a:pt x="548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73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2606" y="0"/>
                  </a:moveTo>
                  <a:cubicBezTo>
                    <a:pt x="2485" y="0"/>
                    <a:pt x="2364" y="59"/>
                    <a:pt x="2301" y="122"/>
                  </a:cubicBezTo>
                  <a:lnTo>
                    <a:pt x="184" y="2238"/>
                  </a:lnTo>
                  <a:cubicBezTo>
                    <a:pt x="0" y="2422"/>
                    <a:pt x="0" y="2664"/>
                    <a:pt x="184" y="2843"/>
                  </a:cubicBezTo>
                  <a:cubicBezTo>
                    <a:pt x="274" y="2935"/>
                    <a:pt x="395" y="2981"/>
                    <a:pt x="516" y="2981"/>
                  </a:cubicBezTo>
                  <a:cubicBezTo>
                    <a:pt x="637" y="2981"/>
                    <a:pt x="758" y="2935"/>
                    <a:pt x="848" y="2843"/>
                  </a:cubicBezTo>
                  <a:lnTo>
                    <a:pt x="2906" y="785"/>
                  </a:lnTo>
                  <a:cubicBezTo>
                    <a:pt x="3090" y="606"/>
                    <a:pt x="3090" y="301"/>
                    <a:pt x="2906" y="122"/>
                  </a:cubicBezTo>
                  <a:cubicBezTo>
                    <a:pt x="2848" y="59"/>
                    <a:pt x="2727" y="0"/>
                    <a:pt x="2606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73"/>
            <p:cNvSpPr/>
            <p:nvPr/>
          </p:nvSpPr>
          <p:spPr>
            <a:xfrm>
              <a:off x="238125" y="373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73"/>
            <p:cNvSpPr/>
            <p:nvPr/>
          </p:nvSpPr>
          <p:spPr>
            <a:xfrm>
              <a:off x="238125" y="562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73"/>
            <p:cNvSpPr/>
            <p:nvPr/>
          </p:nvSpPr>
          <p:spPr>
            <a:xfrm>
              <a:off x="238125" y="753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73"/>
            <p:cNvSpPr/>
            <p:nvPr/>
          </p:nvSpPr>
          <p:spPr>
            <a:xfrm>
              <a:off x="238125" y="942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73"/>
            <p:cNvSpPr/>
            <p:nvPr/>
          </p:nvSpPr>
          <p:spPr>
            <a:xfrm>
              <a:off x="238125" y="1131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73"/>
            <p:cNvSpPr/>
            <p:nvPr/>
          </p:nvSpPr>
          <p:spPr>
            <a:xfrm>
              <a:off x="238125" y="1322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73"/>
            <p:cNvSpPr/>
            <p:nvPr/>
          </p:nvSpPr>
          <p:spPr>
            <a:xfrm>
              <a:off x="238125" y="1511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73"/>
            <p:cNvSpPr/>
            <p:nvPr/>
          </p:nvSpPr>
          <p:spPr>
            <a:xfrm>
              <a:off x="238125" y="1701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73"/>
            <p:cNvSpPr/>
            <p:nvPr/>
          </p:nvSpPr>
          <p:spPr>
            <a:xfrm>
              <a:off x="238125" y="1891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73"/>
            <p:cNvSpPr/>
            <p:nvPr/>
          </p:nvSpPr>
          <p:spPr>
            <a:xfrm>
              <a:off x="238125" y="2080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73"/>
            <p:cNvSpPr/>
            <p:nvPr/>
          </p:nvSpPr>
          <p:spPr>
            <a:xfrm>
              <a:off x="238125" y="2270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73"/>
            <p:cNvSpPr/>
            <p:nvPr/>
          </p:nvSpPr>
          <p:spPr>
            <a:xfrm>
              <a:off x="238125" y="2460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73"/>
            <p:cNvSpPr/>
            <p:nvPr/>
          </p:nvSpPr>
          <p:spPr>
            <a:xfrm>
              <a:off x="238125" y="2650825"/>
              <a:ext cx="5988200" cy="4500"/>
            </a:xfrm>
            <a:custGeom>
              <a:avLst/>
              <a:gdLst/>
              <a:ahLst/>
              <a:cxnLst/>
              <a:rect l="l" t="t" r="r" b="b"/>
              <a:pathLst>
                <a:path w="239528" h="180" extrusionOk="0">
                  <a:moveTo>
                    <a:pt x="0" y="0"/>
                  </a:moveTo>
                  <a:lnTo>
                    <a:pt x="0" y="179"/>
                  </a:lnTo>
                  <a:lnTo>
                    <a:pt x="239528" y="179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73"/>
            <p:cNvSpPr/>
            <p:nvPr/>
          </p:nvSpPr>
          <p:spPr>
            <a:xfrm>
              <a:off x="238125" y="2839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73"/>
            <p:cNvSpPr/>
            <p:nvPr/>
          </p:nvSpPr>
          <p:spPr>
            <a:xfrm>
              <a:off x="238125" y="3029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73"/>
            <p:cNvSpPr/>
            <p:nvPr/>
          </p:nvSpPr>
          <p:spPr>
            <a:xfrm>
              <a:off x="238125" y="32198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73"/>
            <p:cNvSpPr/>
            <p:nvPr/>
          </p:nvSpPr>
          <p:spPr>
            <a:xfrm>
              <a:off x="238125" y="3408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73"/>
            <p:cNvSpPr/>
            <p:nvPr/>
          </p:nvSpPr>
          <p:spPr>
            <a:xfrm>
              <a:off x="238125" y="3598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73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73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73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73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73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73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73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73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73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73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73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73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73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73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73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73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73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73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73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73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73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73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73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73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73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73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73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73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73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73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73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73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73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73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73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73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73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73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73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73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73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73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73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73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73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73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73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73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73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73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73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73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73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73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73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73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73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73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73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73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73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73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" name="Google Shape;102;p73"/>
          <p:cNvSpPr/>
          <p:nvPr/>
        </p:nvSpPr>
        <p:spPr>
          <a:xfrm flipH="1">
            <a:off x="-22750" y="-65455"/>
            <a:ext cx="9189527" cy="5274417"/>
          </a:xfrm>
          <a:custGeom>
            <a:avLst/>
            <a:gdLst/>
            <a:ahLst/>
            <a:cxnLst/>
            <a:rect l="l" t="t" r="r" b="b"/>
            <a:pathLst>
              <a:path w="40921" h="23487" extrusionOk="0">
                <a:moveTo>
                  <a:pt x="25361" y="0"/>
                </a:moveTo>
                <a:cubicBezTo>
                  <a:pt x="12528" y="0"/>
                  <a:pt x="1" y="10654"/>
                  <a:pt x="1" y="23487"/>
                </a:cubicBezTo>
                <a:lnTo>
                  <a:pt x="40920" y="23487"/>
                </a:lnTo>
                <a:lnTo>
                  <a:pt x="40920" y="0"/>
                </a:lnTo>
                <a:close/>
              </a:path>
            </a:pathLst>
          </a:custGeom>
          <a:solidFill>
            <a:srgbClr val="9CD3ED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73"/>
          <p:cNvSpPr txBox="1">
            <a:spLocks noGrp="1"/>
          </p:cNvSpPr>
          <p:nvPr>
            <p:ph type="ctrTitle"/>
          </p:nvPr>
        </p:nvSpPr>
        <p:spPr>
          <a:xfrm>
            <a:off x="720000" y="2178725"/>
            <a:ext cx="41949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Passion One"/>
              <a:buNone/>
              <a:defRPr sz="6000" b="1"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7500"/>
              <a:buNone/>
              <a:defRPr sz="7500">
                <a:solidFill>
                  <a:srgbClr val="09375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7500"/>
              <a:buNone/>
              <a:defRPr sz="7500">
                <a:solidFill>
                  <a:srgbClr val="09375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7500"/>
              <a:buNone/>
              <a:defRPr sz="7500">
                <a:solidFill>
                  <a:srgbClr val="09375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7500"/>
              <a:buNone/>
              <a:defRPr sz="7500">
                <a:solidFill>
                  <a:srgbClr val="09375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7500"/>
              <a:buNone/>
              <a:defRPr sz="7500">
                <a:solidFill>
                  <a:srgbClr val="09375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7500"/>
              <a:buNone/>
              <a:defRPr sz="7500">
                <a:solidFill>
                  <a:srgbClr val="09375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7500"/>
              <a:buNone/>
              <a:defRPr sz="7500">
                <a:solidFill>
                  <a:srgbClr val="09375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7500"/>
              <a:buNone/>
              <a:defRPr sz="7500">
                <a:solidFill>
                  <a:srgbClr val="09375F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73"/>
          <p:cNvSpPr txBox="1">
            <a:spLocks noGrp="1"/>
          </p:cNvSpPr>
          <p:nvPr>
            <p:ph type="subTitle" idx="1"/>
          </p:nvPr>
        </p:nvSpPr>
        <p:spPr>
          <a:xfrm>
            <a:off x="720000" y="4158300"/>
            <a:ext cx="49950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SemiBold"/>
              <a:buNone/>
              <a:defRPr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2800"/>
              <a:buFont typeface="Open Sans SemiBold"/>
              <a:buNone/>
              <a:defRPr sz="28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2800"/>
              <a:buFont typeface="Open Sans SemiBold"/>
              <a:buNone/>
              <a:defRPr sz="28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2800"/>
              <a:buFont typeface="Open Sans SemiBold"/>
              <a:buNone/>
              <a:defRPr sz="28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2800"/>
              <a:buFont typeface="Open Sans SemiBold"/>
              <a:buNone/>
              <a:defRPr sz="28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2800"/>
              <a:buFont typeface="Open Sans SemiBold"/>
              <a:buNone/>
              <a:defRPr sz="28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2800"/>
              <a:buFont typeface="Open Sans SemiBold"/>
              <a:buNone/>
              <a:defRPr sz="28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2800"/>
              <a:buFont typeface="Open Sans SemiBold"/>
              <a:buNone/>
              <a:defRPr sz="28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2800"/>
              <a:buFont typeface="Open Sans SemiBold"/>
              <a:buNone/>
              <a:defRPr sz="28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05" name="Google Shape;105;p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_2">
    <p:bg>
      <p:bgPr>
        <a:solidFill>
          <a:srgbClr val="D0EBF5"/>
        </a:solidFill>
        <a:effectLst/>
      </p:bgPr>
    </p:bg>
    <p:spTree>
      <p:nvGrpSpPr>
        <p:cNvPr id="1" name="Shape 2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4" name="Google Shape;2574;p103"/>
          <p:cNvGrpSpPr/>
          <p:nvPr/>
        </p:nvGrpSpPr>
        <p:grpSpPr>
          <a:xfrm>
            <a:off x="-22742" y="-53681"/>
            <a:ext cx="9189492" cy="5250864"/>
            <a:chOff x="238125" y="358125"/>
            <a:chExt cx="5988200" cy="3421650"/>
          </a:xfrm>
        </p:grpSpPr>
        <p:sp>
          <p:nvSpPr>
            <p:cNvPr id="2575" name="Google Shape;2575;p103"/>
            <p:cNvSpPr/>
            <p:nvPr/>
          </p:nvSpPr>
          <p:spPr>
            <a:xfrm>
              <a:off x="593800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937" y="1"/>
                  </a:moveTo>
                  <a:lnTo>
                    <a:pt x="0" y="1938"/>
                  </a:lnTo>
                  <a:lnTo>
                    <a:pt x="1937" y="3817"/>
                  </a:lnTo>
                  <a:lnTo>
                    <a:pt x="3812" y="1938"/>
                  </a:lnTo>
                  <a:lnTo>
                    <a:pt x="1937" y="1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103"/>
            <p:cNvSpPr/>
            <p:nvPr/>
          </p:nvSpPr>
          <p:spPr>
            <a:xfrm>
              <a:off x="5260825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874" y="1"/>
                  </a:moveTo>
                  <a:lnTo>
                    <a:pt x="0" y="1938"/>
                  </a:lnTo>
                  <a:lnTo>
                    <a:pt x="1874" y="3817"/>
                  </a:lnTo>
                  <a:lnTo>
                    <a:pt x="3811" y="1938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103"/>
            <p:cNvSpPr/>
            <p:nvPr/>
          </p:nvSpPr>
          <p:spPr>
            <a:xfrm>
              <a:off x="3124050" y="1093575"/>
              <a:ext cx="95300" cy="93850"/>
            </a:xfrm>
            <a:custGeom>
              <a:avLst/>
              <a:gdLst/>
              <a:ahLst/>
              <a:cxnLst/>
              <a:rect l="l" t="t" r="r" b="b"/>
              <a:pathLst>
                <a:path w="3812" h="3754" extrusionOk="0">
                  <a:moveTo>
                    <a:pt x="1874" y="1"/>
                  </a:moveTo>
                  <a:lnTo>
                    <a:pt x="0" y="1879"/>
                  </a:lnTo>
                  <a:lnTo>
                    <a:pt x="1874" y="3753"/>
                  </a:lnTo>
                  <a:lnTo>
                    <a:pt x="3811" y="1879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103"/>
            <p:cNvSpPr/>
            <p:nvPr/>
          </p:nvSpPr>
          <p:spPr>
            <a:xfrm>
              <a:off x="5652700" y="712225"/>
              <a:ext cx="87800" cy="86350"/>
            </a:xfrm>
            <a:custGeom>
              <a:avLst/>
              <a:gdLst/>
              <a:ahLst/>
              <a:cxnLst/>
              <a:rect l="l" t="t" r="r" b="b"/>
              <a:pathLst>
                <a:path w="3512" h="3454" extrusionOk="0">
                  <a:moveTo>
                    <a:pt x="1759" y="911"/>
                  </a:moveTo>
                  <a:cubicBezTo>
                    <a:pt x="2180" y="911"/>
                    <a:pt x="2606" y="1274"/>
                    <a:pt x="2606" y="1758"/>
                  </a:cubicBezTo>
                  <a:cubicBezTo>
                    <a:pt x="2606" y="2180"/>
                    <a:pt x="2180" y="2543"/>
                    <a:pt x="1759" y="2543"/>
                  </a:cubicBezTo>
                  <a:cubicBezTo>
                    <a:pt x="1274" y="2543"/>
                    <a:pt x="911" y="2180"/>
                    <a:pt x="911" y="1758"/>
                  </a:cubicBezTo>
                  <a:cubicBezTo>
                    <a:pt x="911" y="1274"/>
                    <a:pt x="1274" y="911"/>
                    <a:pt x="1759" y="911"/>
                  </a:cubicBezTo>
                  <a:close/>
                  <a:moveTo>
                    <a:pt x="1759" y="0"/>
                  </a:moveTo>
                  <a:cubicBezTo>
                    <a:pt x="790" y="0"/>
                    <a:pt x="1" y="790"/>
                    <a:pt x="1" y="1758"/>
                  </a:cubicBezTo>
                  <a:cubicBezTo>
                    <a:pt x="1" y="2727"/>
                    <a:pt x="790" y="3453"/>
                    <a:pt x="1759" y="3453"/>
                  </a:cubicBezTo>
                  <a:cubicBezTo>
                    <a:pt x="2727" y="3453"/>
                    <a:pt x="3512" y="2727"/>
                    <a:pt x="3512" y="1758"/>
                  </a:cubicBezTo>
                  <a:cubicBezTo>
                    <a:pt x="3512" y="790"/>
                    <a:pt x="2727" y="0"/>
                    <a:pt x="1759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103"/>
            <p:cNvSpPr/>
            <p:nvPr/>
          </p:nvSpPr>
          <p:spPr>
            <a:xfrm>
              <a:off x="1187025" y="712225"/>
              <a:ext cx="87775" cy="86350"/>
            </a:xfrm>
            <a:custGeom>
              <a:avLst/>
              <a:gdLst/>
              <a:ahLst/>
              <a:cxnLst/>
              <a:rect l="l" t="t" r="r" b="b"/>
              <a:pathLst>
                <a:path w="3511" h="3454" extrusionOk="0">
                  <a:moveTo>
                    <a:pt x="1753" y="911"/>
                  </a:moveTo>
                  <a:cubicBezTo>
                    <a:pt x="2179" y="911"/>
                    <a:pt x="2600" y="1274"/>
                    <a:pt x="2600" y="1758"/>
                  </a:cubicBezTo>
                  <a:cubicBezTo>
                    <a:pt x="2600" y="2180"/>
                    <a:pt x="2179" y="2543"/>
                    <a:pt x="1753" y="2543"/>
                  </a:cubicBezTo>
                  <a:cubicBezTo>
                    <a:pt x="1269" y="2543"/>
                    <a:pt x="906" y="2180"/>
                    <a:pt x="906" y="1758"/>
                  </a:cubicBezTo>
                  <a:cubicBezTo>
                    <a:pt x="906" y="1274"/>
                    <a:pt x="1269" y="911"/>
                    <a:pt x="1753" y="911"/>
                  </a:cubicBezTo>
                  <a:close/>
                  <a:moveTo>
                    <a:pt x="1753" y="0"/>
                  </a:moveTo>
                  <a:cubicBezTo>
                    <a:pt x="785" y="0"/>
                    <a:pt x="0" y="790"/>
                    <a:pt x="0" y="1758"/>
                  </a:cubicBezTo>
                  <a:cubicBezTo>
                    <a:pt x="0" y="2727"/>
                    <a:pt x="785" y="3453"/>
                    <a:pt x="1753" y="3453"/>
                  </a:cubicBezTo>
                  <a:cubicBezTo>
                    <a:pt x="2722" y="3453"/>
                    <a:pt x="3511" y="2727"/>
                    <a:pt x="3511" y="1758"/>
                  </a:cubicBezTo>
                  <a:cubicBezTo>
                    <a:pt x="3511" y="790"/>
                    <a:pt x="2722" y="0"/>
                    <a:pt x="1753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103"/>
            <p:cNvSpPr/>
            <p:nvPr/>
          </p:nvSpPr>
          <p:spPr>
            <a:xfrm>
              <a:off x="6035625" y="3555775"/>
              <a:ext cx="86225" cy="86225"/>
            </a:xfrm>
            <a:custGeom>
              <a:avLst/>
              <a:gdLst/>
              <a:ahLst/>
              <a:cxnLst/>
              <a:rect l="l" t="t" r="r" b="b"/>
              <a:pathLst>
                <a:path w="3449" h="3449" extrusionOk="0">
                  <a:moveTo>
                    <a:pt x="1696" y="906"/>
                  </a:moveTo>
                  <a:cubicBezTo>
                    <a:pt x="2180" y="906"/>
                    <a:pt x="2543" y="1269"/>
                    <a:pt x="2543" y="1695"/>
                  </a:cubicBezTo>
                  <a:cubicBezTo>
                    <a:pt x="2543" y="2180"/>
                    <a:pt x="2180" y="2543"/>
                    <a:pt x="1696" y="2543"/>
                  </a:cubicBezTo>
                  <a:cubicBezTo>
                    <a:pt x="1269" y="2543"/>
                    <a:pt x="906" y="2180"/>
                    <a:pt x="906" y="1695"/>
                  </a:cubicBezTo>
                  <a:cubicBezTo>
                    <a:pt x="906" y="1269"/>
                    <a:pt x="1269" y="906"/>
                    <a:pt x="1696" y="906"/>
                  </a:cubicBezTo>
                  <a:close/>
                  <a:moveTo>
                    <a:pt x="1696" y="0"/>
                  </a:moveTo>
                  <a:cubicBezTo>
                    <a:pt x="785" y="0"/>
                    <a:pt x="1" y="785"/>
                    <a:pt x="1" y="1695"/>
                  </a:cubicBezTo>
                  <a:cubicBezTo>
                    <a:pt x="1" y="2664"/>
                    <a:pt x="785" y="3448"/>
                    <a:pt x="1696" y="3448"/>
                  </a:cubicBezTo>
                  <a:cubicBezTo>
                    <a:pt x="2664" y="3448"/>
                    <a:pt x="3449" y="2664"/>
                    <a:pt x="3449" y="1695"/>
                  </a:cubicBezTo>
                  <a:cubicBezTo>
                    <a:pt x="3449" y="785"/>
                    <a:pt x="2664" y="0"/>
                    <a:pt x="1696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103"/>
            <p:cNvSpPr/>
            <p:nvPr/>
          </p:nvSpPr>
          <p:spPr>
            <a:xfrm>
              <a:off x="3518950" y="3371150"/>
              <a:ext cx="86350" cy="87800"/>
            </a:xfrm>
            <a:custGeom>
              <a:avLst/>
              <a:gdLst/>
              <a:ahLst/>
              <a:cxnLst/>
              <a:rect l="l" t="t" r="r" b="b"/>
              <a:pathLst>
                <a:path w="3454" h="3512" extrusionOk="0">
                  <a:moveTo>
                    <a:pt x="1758" y="906"/>
                  </a:moveTo>
                  <a:cubicBezTo>
                    <a:pt x="2180" y="906"/>
                    <a:pt x="2543" y="1269"/>
                    <a:pt x="2543" y="1753"/>
                  </a:cubicBezTo>
                  <a:cubicBezTo>
                    <a:pt x="2543" y="2238"/>
                    <a:pt x="2180" y="2601"/>
                    <a:pt x="1758" y="2601"/>
                  </a:cubicBezTo>
                  <a:cubicBezTo>
                    <a:pt x="1274" y="2601"/>
                    <a:pt x="911" y="2238"/>
                    <a:pt x="911" y="1753"/>
                  </a:cubicBezTo>
                  <a:cubicBezTo>
                    <a:pt x="911" y="1269"/>
                    <a:pt x="1274" y="906"/>
                    <a:pt x="1758" y="906"/>
                  </a:cubicBezTo>
                  <a:close/>
                  <a:moveTo>
                    <a:pt x="1758" y="0"/>
                  </a:moveTo>
                  <a:cubicBezTo>
                    <a:pt x="790" y="0"/>
                    <a:pt x="0" y="785"/>
                    <a:pt x="0" y="1753"/>
                  </a:cubicBezTo>
                  <a:cubicBezTo>
                    <a:pt x="0" y="2722"/>
                    <a:pt x="790" y="3511"/>
                    <a:pt x="1758" y="3511"/>
                  </a:cubicBezTo>
                  <a:cubicBezTo>
                    <a:pt x="2664" y="3511"/>
                    <a:pt x="3453" y="2722"/>
                    <a:pt x="3453" y="1753"/>
                  </a:cubicBezTo>
                  <a:cubicBezTo>
                    <a:pt x="3453" y="785"/>
                    <a:pt x="2664" y="0"/>
                    <a:pt x="1758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103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484" y="0"/>
                  </a:moveTo>
                  <a:cubicBezTo>
                    <a:pt x="421" y="0"/>
                    <a:pt x="300" y="58"/>
                    <a:pt x="179" y="179"/>
                  </a:cubicBezTo>
                  <a:cubicBezTo>
                    <a:pt x="0" y="363"/>
                    <a:pt x="0" y="606"/>
                    <a:pt x="179" y="785"/>
                  </a:cubicBezTo>
                  <a:lnTo>
                    <a:pt x="2300" y="2906"/>
                  </a:lnTo>
                  <a:cubicBezTo>
                    <a:pt x="2390" y="2995"/>
                    <a:pt x="2495" y="3040"/>
                    <a:pt x="2601" y="3040"/>
                  </a:cubicBezTo>
                  <a:cubicBezTo>
                    <a:pt x="2707" y="3040"/>
                    <a:pt x="2814" y="2995"/>
                    <a:pt x="2906" y="2906"/>
                  </a:cubicBezTo>
                  <a:cubicBezTo>
                    <a:pt x="3085" y="2722"/>
                    <a:pt x="3085" y="2422"/>
                    <a:pt x="2906" y="2238"/>
                  </a:cubicBezTo>
                  <a:lnTo>
                    <a:pt x="848" y="179"/>
                  </a:lnTo>
                  <a:cubicBezTo>
                    <a:pt x="726" y="58"/>
                    <a:pt x="605" y="0"/>
                    <a:pt x="484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103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2601" y="0"/>
                  </a:moveTo>
                  <a:cubicBezTo>
                    <a:pt x="2479" y="0"/>
                    <a:pt x="2358" y="58"/>
                    <a:pt x="2300" y="179"/>
                  </a:cubicBezTo>
                  <a:lnTo>
                    <a:pt x="179" y="2238"/>
                  </a:lnTo>
                  <a:cubicBezTo>
                    <a:pt x="0" y="2422"/>
                    <a:pt x="0" y="2722"/>
                    <a:pt x="179" y="2906"/>
                  </a:cubicBezTo>
                  <a:cubicBezTo>
                    <a:pt x="271" y="2995"/>
                    <a:pt x="392" y="3040"/>
                    <a:pt x="513" y="3040"/>
                  </a:cubicBezTo>
                  <a:cubicBezTo>
                    <a:pt x="634" y="3040"/>
                    <a:pt x="756" y="2995"/>
                    <a:pt x="848" y="2906"/>
                  </a:cubicBezTo>
                  <a:lnTo>
                    <a:pt x="2906" y="785"/>
                  </a:lnTo>
                  <a:cubicBezTo>
                    <a:pt x="3085" y="606"/>
                    <a:pt x="3085" y="363"/>
                    <a:pt x="2906" y="179"/>
                  </a:cubicBezTo>
                  <a:cubicBezTo>
                    <a:pt x="2843" y="58"/>
                    <a:pt x="2722" y="0"/>
                    <a:pt x="2601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103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548" y="0"/>
                  </a:moveTo>
                  <a:cubicBezTo>
                    <a:pt x="427" y="0"/>
                    <a:pt x="306" y="59"/>
                    <a:pt x="184" y="122"/>
                  </a:cubicBezTo>
                  <a:cubicBezTo>
                    <a:pt x="0" y="301"/>
                    <a:pt x="0" y="606"/>
                    <a:pt x="184" y="785"/>
                  </a:cubicBezTo>
                  <a:lnTo>
                    <a:pt x="2301" y="2843"/>
                  </a:lnTo>
                  <a:cubicBezTo>
                    <a:pt x="2393" y="2935"/>
                    <a:pt x="2499" y="2981"/>
                    <a:pt x="2605" y="2981"/>
                  </a:cubicBezTo>
                  <a:cubicBezTo>
                    <a:pt x="2711" y="2981"/>
                    <a:pt x="2816" y="2935"/>
                    <a:pt x="2906" y="2843"/>
                  </a:cubicBezTo>
                  <a:cubicBezTo>
                    <a:pt x="3090" y="2664"/>
                    <a:pt x="3090" y="2422"/>
                    <a:pt x="2906" y="2238"/>
                  </a:cubicBezTo>
                  <a:lnTo>
                    <a:pt x="848" y="122"/>
                  </a:lnTo>
                  <a:cubicBezTo>
                    <a:pt x="727" y="59"/>
                    <a:pt x="669" y="0"/>
                    <a:pt x="548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103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2606" y="0"/>
                  </a:moveTo>
                  <a:cubicBezTo>
                    <a:pt x="2485" y="0"/>
                    <a:pt x="2364" y="59"/>
                    <a:pt x="2301" y="122"/>
                  </a:cubicBezTo>
                  <a:lnTo>
                    <a:pt x="184" y="2238"/>
                  </a:lnTo>
                  <a:cubicBezTo>
                    <a:pt x="0" y="2422"/>
                    <a:pt x="0" y="2664"/>
                    <a:pt x="184" y="2843"/>
                  </a:cubicBezTo>
                  <a:cubicBezTo>
                    <a:pt x="274" y="2935"/>
                    <a:pt x="395" y="2981"/>
                    <a:pt x="516" y="2981"/>
                  </a:cubicBezTo>
                  <a:cubicBezTo>
                    <a:pt x="637" y="2981"/>
                    <a:pt x="758" y="2935"/>
                    <a:pt x="848" y="2843"/>
                  </a:cubicBezTo>
                  <a:lnTo>
                    <a:pt x="2906" y="785"/>
                  </a:lnTo>
                  <a:cubicBezTo>
                    <a:pt x="3090" y="606"/>
                    <a:pt x="3090" y="301"/>
                    <a:pt x="2906" y="122"/>
                  </a:cubicBezTo>
                  <a:cubicBezTo>
                    <a:pt x="2848" y="59"/>
                    <a:pt x="2727" y="0"/>
                    <a:pt x="2606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103"/>
            <p:cNvSpPr/>
            <p:nvPr/>
          </p:nvSpPr>
          <p:spPr>
            <a:xfrm>
              <a:off x="238125" y="373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103"/>
            <p:cNvSpPr/>
            <p:nvPr/>
          </p:nvSpPr>
          <p:spPr>
            <a:xfrm>
              <a:off x="238125" y="562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103"/>
            <p:cNvSpPr/>
            <p:nvPr/>
          </p:nvSpPr>
          <p:spPr>
            <a:xfrm>
              <a:off x="238125" y="753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103"/>
            <p:cNvSpPr/>
            <p:nvPr/>
          </p:nvSpPr>
          <p:spPr>
            <a:xfrm>
              <a:off x="238125" y="942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103"/>
            <p:cNvSpPr/>
            <p:nvPr/>
          </p:nvSpPr>
          <p:spPr>
            <a:xfrm>
              <a:off x="238125" y="1131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103"/>
            <p:cNvSpPr/>
            <p:nvPr/>
          </p:nvSpPr>
          <p:spPr>
            <a:xfrm>
              <a:off x="238125" y="1322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103"/>
            <p:cNvSpPr/>
            <p:nvPr/>
          </p:nvSpPr>
          <p:spPr>
            <a:xfrm>
              <a:off x="238125" y="1511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103"/>
            <p:cNvSpPr/>
            <p:nvPr/>
          </p:nvSpPr>
          <p:spPr>
            <a:xfrm>
              <a:off x="238125" y="1701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103"/>
            <p:cNvSpPr/>
            <p:nvPr/>
          </p:nvSpPr>
          <p:spPr>
            <a:xfrm>
              <a:off x="238125" y="1891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103"/>
            <p:cNvSpPr/>
            <p:nvPr/>
          </p:nvSpPr>
          <p:spPr>
            <a:xfrm>
              <a:off x="238125" y="2080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103"/>
            <p:cNvSpPr/>
            <p:nvPr/>
          </p:nvSpPr>
          <p:spPr>
            <a:xfrm>
              <a:off x="238125" y="2270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103"/>
            <p:cNvSpPr/>
            <p:nvPr/>
          </p:nvSpPr>
          <p:spPr>
            <a:xfrm>
              <a:off x="238125" y="2460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103"/>
            <p:cNvSpPr/>
            <p:nvPr/>
          </p:nvSpPr>
          <p:spPr>
            <a:xfrm>
              <a:off x="238125" y="2650825"/>
              <a:ext cx="5988200" cy="4500"/>
            </a:xfrm>
            <a:custGeom>
              <a:avLst/>
              <a:gdLst/>
              <a:ahLst/>
              <a:cxnLst/>
              <a:rect l="l" t="t" r="r" b="b"/>
              <a:pathLst>
                <a:path w="239528" h="180" extrusionOk="0">
                  <a:moveTo>
                    <a:pt x="0" y="0"/>
                  </a:moveTo>
                  <a:lnTo>
                    <a:pt x="0" y="179"/>
                  </a:lnTo>
                  <a:lnTo>
                    <a:pt x="239528" y="179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103"/>
            <p:cNvSpPr/>
            <p:nvPr/>
          </p:nvSpPr>
          <p:spPr>
            <a:xfrm>
              <a:off x="238125" y="2839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103"/>
            <p:cNvSpPr/>
            <p:nvPr/>
          </p:nvSpPr>
          <p:spPr>
            <a:xfrm>
              <a:off x="238125" y="3029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103"/>
            <p:cNvSpPr/>
            <p:nvPr/>
          </p:nvSpPr>
          <p:spPr>
            <a:xfrm>
              <a:off x="238125" y="32198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103"/>
            <p:cNvSpPr/>
            <p:nvPr/>
          </p:nvSpPr>
          <p:spPr>
            <a:xfrm>
              <a:off x="238125" y="3408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103"/>
            <p:cNvSpPr/>
            <p:nvPr/>
          </p:nvSpPr>
          <p:spPr>
            <a:xfrm>
              <a:off x="238125" y="3598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103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103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103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103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103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103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103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103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103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103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103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103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103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103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103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103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103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103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p103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3" name="Google Shape;2623;p103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103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103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6" name="Google Shape;2626;p103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103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103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103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103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103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103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103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103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103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103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103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103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103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103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103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103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103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103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103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103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103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8" name="Google Shape;2648;p103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p103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103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103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103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3" name="Google Shape;2653;p103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4" name="Google Shape;2654;p103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103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6" name="Google Shape;2656;p103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7" name="Google Shape;2657;p103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103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103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103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103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103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103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103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103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6" name="Google Shape;2666;p103"/>
          <p:cNvSpPr/>
          <p:nvPr/>
        </p:nvSpPr>
        <p:spPr>
          <a:xfrm>
            <a:off x="590556" y="-1409694"/>
            <a:ext cx="7962901" cy="7962901"/>
          </a:xfrm>
          <a:custGeom>
            <a:avLst/>
            <a:gdLst/>
            <a:ahLst/>
            <a:cxnLst/>
            <a:rect l="l" t="t" r="r" b="b"/>
            <a:pathLst>
              <a:path w="15497" h="15497" extrusionOk="0">
                <a:moveTo>
                  <a:pt x="7749" y="0"/>
                </a:moveTo>
                <a:cubicBezTo>
                  <a:pt x="3449" y="0"/>
                  <a:pt x="1" y="3453"/>
                  <a:pt x="1" y="7748"/>
                </a:cubicBezTo>
                <a:cubicBezTo>
                  <a:pt x="1" y="12048"/>
                  <a:pt x="3449" y="15496"/>
                  <a:pt x="7749" y="15496"/>
                </a:cubicBezTo>
                <a:cubicBezTo>
                  <a:pt x="12044" y="15496"/>
                  <a:pt x="15497" y="12048"/>
                  <a:pt x="15497" y="7748"/>
                </a:cubicBezTo>
                <a:cubicBezTo>
                  <a:pt x="15497" y="3453"/>
                  <a:pt x="12044" y="0"/>
                  <a:pt x="7749" y="0"/>
                </a:cubicBezTo>
                <a:close/>
              </a:path>
            </a:pathLst>
          </a:custGeom>
          <a:solidFill>
            <a:srgbClr val="9CD3ED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3_2_1">
    <p:bg>
      <p:bgPr>
        <a:solidFill>
          <a:srgbClr val="D0EBF5"/>
        </a:solidFill>
        <a:effectLst/>
      </p:bgPr>
    </p:bg>
    <p:spTree>
      <p:nvGrpSpPr>
        <p:cNvPr id="1" name="Shape 2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8" name="Google Shape;2668;p104"/>
          <p:cNvGrpSpPr/>
          <p:nvPr/>
        </p:nvGrpSpPr>
        <p:grpSpPr>
          <a:xfrm>
            <a:off x="-22742" y="-53681"/>
            <a:ext cx="9189492" cy="5250864"/>
            <a:chOff x="238125" y="358125"/>
            <a:chExt cx="5988200" cy="3421650"/>
          </a:xfrm>
        </p:grpSpPr>
        <p:sp>
          <p:nvSpPr>
            <p:cNvPr id="2669" name="Google Shape;2669;p104"/>
            <p:cNvSpPr/>
            <p:nvPr/>
          </p:nvSpPr>
          <p:spPr>
            <a:xfrm>
              <a:off x="593800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937" y="1"/>
                  </a:moveTo>
                  <a:lnTo>
                    <a:pt x="0" y="1938"/>
                  </a:lnTo>
                  <a:lnTo>
                    <a:pt x="1937" y="3817"/>
                  </a:lnTo>
                  <a:lnTo>
                    <a:pt x="3812" y="1938"/>
                  </a:lnTo>
                  <a:lnTo>
                    <a:pt x="1937" y="1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0" name="Google Shape;2670;p104"/>
            <p:cNvSpPr/>
            <p:nvPr/>
          </p:nvSpPr>
          <p:spPr>
            <a:xfrm>
              <a:off x="5260825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874" y="1"/>
                  </a:moveTo>
                  <a:lnTo>
                    <a:pt x="0" y="1938"/>
                  </a:lnTo>
                  <a:lnTo>
                    <a:pt x="1874" y="3817"/>
                  </a:lnTo>
                  <a:lnTo>
                    <a:pt x="3811" y="1938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104"/>
            <p:cNvSpPr/>
            <p:nvPr/>
          </p:nvSpPr>
          <p:spPr>
            <a:xfrm>
              <a:off x="3124050" y="1093575"/>
              <a:ext cx="95300" cy="93850"/>
            </a:xfrm>
            <a:custGeom>
              <a:avLst/>
              <a:gdLst/>
              <a:ahLst/>
              <a:cxnLst/>
              <a:rect l="l" t="t" r="r" b="b"/>
              <a:pathLst>
                <a:path w="3812" h="3754" extrusionOk="0">
                  <a:moveTo>
                    <a:pt x="1874" y="1"/>
                  </a:moveTo>
                  <a:lnTo>
                    <a:pt x="0" y="1879"/>
                  </a:lnTo>
                  <a:lnTo>
                    <a:pt x="1874" y="3753"/>
                  </a:lnTo>
                  <a:lnTo>
                    <a:pt x="3811" y="1879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104"/>
            <p:cNvSpPr/>
            <p:nvPr/>
          </p:nvSpPr>
          <p:spPr>
            <a:xfrm>
              <a:off x="5652700" y="712225"/>
              <a:ext cx="87800" cy="86350"/>
            </a:xfrm>
            <a:custGeom>
              <a:avLst/>
              <a:gdLst/>
              <a:ahLst/>
              <a:cxnLst/>
              <a:rect l="l" t="t" r="r" b="b"/>
              <a:pathLst>
                <a:path w="3512" h="3454" extrusionOk="0">
                  <a:moveTo>
                    <a:pt x="1759" y="911"/>
                  </a:moveTo>
                  <a:cubicBezTo>
                    <a:pt x="2180" y="911"/>
                    <a:pt x="2606" y="1274"/>
                    <a:pt x="2606" y="1758"/>
                  </a:cubicBezTo>
                  <a:cubicBezTo>
                    <a:pt x="2606" y="2180"/>
                    <a:pt x="2180" y="2543"/>
                    <a:pt x="1759" y="2543"/>
                  </a:cubicBezTo>
                  <a:cubicBezTo>
                    <a:pt x="1274" y="2543"/>
                    <a:pt x="911" y="2180"/>
                    <a:pt x="911" y="1758"/>
                  </a:cubicBezTo>
                  <a:cubicBezTo>
                    <a:pt x="911" y="1274"/>
                    <a:pt x="1274" y="911"/>
                    <a:pt x="1759" y="911"/>
                  </a:cubicBezTo>
                  <a:close/>
                  <a:moveTo>
                    <a:pt x="1759" y="0"/>
                  </a:moveTo>
                  <a:cubicBezTo>
                    <a:pt x="790" y="0"/>
                    <a:pt x="1" y="790"/>
                    <a:pt x="1" y="1758"/>
                  </a:cubicBezTo>
                  <a:cubicBezTo>
                    <a:pt x="1" y="2727"/>
                    <a:pt x="790" y="3453"/>
                    <a:pt x="1759" y="3453"/>
                  </a:cubicBezTo>
                  <a:cubicBezTo>
                    <a:pt x="2727" y="3453"/>
                    <a:pt x="3512" y="2727"/>
                    <a:pt x="3512" y="1758"/>
                  </a:cubicBezTo>
                  <a:cubicBezTo>
                    <a:pt x="3512" y="790"/>
                    <a:pt x="2727" y="0"/>
                    <a:pt x="1759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104"/>
            <p:cNvSpPr/>
            <p:nvPr/>
          </p:nvSpPr>
          <p:spPr>
            <a:xfrm>
              <a:off x="1187025" y="712225"/>
              <a:ext cx="87775" cy="86350"/>
            </a:xfrm>
            <a:custGeom>
              <a:avLst/>
              <a:gdLst/>
              <a:ahLst/>
              <a:cxnLst/>
              <a:rect l="l" t="t" r="r" b="b"/>
              <a:pathLst>
                <a:path w="3511" h="3454" extrusionOk="0">
                  <a:moveTo>
                    <a:pt x="1753" y="911"/>
                  </a:moveTo>
                  <a:cubicBezTo>
                    <a:pt x="2179" y="911"/>
                    <a:pt x="2600" y="1274"/>
                    <a:pt x="2600" y="1758"/>
                  </a:cubicBezTo>
                  <a:cubicBezTo>
                    <a:pt x="2600" y="2180"/>
                    <a:pt x="2179" y="2543"/>
                    <a:pt x="1753" y="2543"/>
                  </a:cubicBezTo>
                  <a:cubicBezTo>
                    <a:pt x="1269" y="2543"/>
                    <a:pt x="906" y="2180"/>
                    <a:pt x="906" y="1758"/>
                  </a:cubicBezTo>
                  <a:cubicBezTo>
                    <a:pt x="906" y="1274"/>
                    <a:pt x="1269" y="911"/>
                    <a:pt x="1753" y="911"/>
                  </a:cubicBezTo>
                  <a:close/>
                  <a:moveTo>
                    <a:pt x="1753" y="0"/>
                  </a:moveTo>
                  <a:cubicBezTo>
                    <a:pt x="785" y="0"/>
                    <a:pt x="0" y="790"/>
                    <a:pt x="0" y="1758"/>
                  </a:cubicBezTo>
                  <a:cubicBezTo>
                    <a:pt x="0" y="2727"/>
                    <a:pt x="785" y="3453"/>
                    <a:pt x="1753" y="3453"/>
                  </a:cubicBezTo>
                  <a:cubicBezTo>
                    <a:pt x="2722" y="3453"/>
                    <a:pt x="3511" y="2727"/>
                    <a:pt x="3511" y="1758"/>
                  </a:cubicBezTo>
                  <a:cubicBezTo>
                    <a:pt x="3511" y="790"/>
                    <a:pt x="2722" y="0"/>
                    <a:pt x="1753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104"/>
            <p:cNvSpPr/>
            <p:nvPr/>
          </p:nvSpPr>
          <p:spPr>
            <a:xfrm>
              <a:off x="6035625" y="3555775"/>
              <a:ext cx="86225" cy="86225"/>
            </a:xfrm>
            <a:custGeom>
              <a:avLst/>
              <a:gdLst/>
              <a:ahLst/>
              <a:cxnLst/>
              <a:rect l="l" t="t" r="r" b="b"/>
              <a:pathLst>
                <a:path w="3449" h="3449" extrusionOk="0">
                  <a:moveTo>
                    <a:pt x="1696" y="906"/>
                  </a:moveTo>
                  <a:cubicBezTo>
                    <a:pt x="2180" y="906"/>
                    <a:pt x="2543" y="1269"/>
                    <a:pt x="2543" y="1695"/>
                  </a:cubicBezTo>
                  <a:cubicBezTo>
                    <a:pt x="2543" y="2180"/>
                    <a:pt x="2180" y="2543"/>
                    <a:pt x="1696" y="2543"/>
                  </a:cubicBezTo>
                  <a:cubicBezTo>
                    <a:pt x="1269" y="2543"/>
                    <a:pt x="906" y="2180"/>
                    <a:pt x="906" y="1695"/>
                  </a:cubicBezTo>
                  <a:cubicBezTo>
                    <a:pt x="906" y="1269"/>
                    <a:pt x="1269" y="906"/>
                    <a:pt x="1696" y="906"/>
                  </a:cubicBezTo>
                  <a:close/>
                  <a:moveTo>
                    <a:pt x="1696" y="0"/>
                  </a:moveTo>
                  <a:cubicBezTo>
                    <a:pt x="785" y="0"/>
                    <a:pt x="1" y="785"/>
                    <a:pt x="1" y="1695"/>
                  </a:cubicBezTo>
                  <a:cubicBezTo>
                    <a:pt x="1" y="2664"/>
                    <a:pt x="785" y="3448"/>
                    <a:pt x="1696" y="3448"/>
                  </a:cubicBezTo>
                  <a:cubicBezTo>
                    <a:pt x="2664" y="3448"/>
                    <a:pt x="3449" y="2664"/>
                    <a:pt x="3449" y="1695"/>
                  </a:cubicBezTo>
                  <a:cubicBezTo>
                    <a:pt x="3449" y="785"/>
                    <a:pt x="2664" y="0"/>
                    <a:pt x="1696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104"/>
            <p:cNvSpPr/>
            <p:nvPr/>
          </p:nvSpPr>
          <p:spPr>
            <a:xfrm>
              <a:off x="3518950" y="3371150"/>
              <a:ext cx="86350" cy="87800"/>
            </a:xfrm>
            <a:custGeom>
              <a:avLst/>
              <a:gdLst/>
              <a:ahLst/>
              <a:cxnLst/>
              <a:rect l="l" t="t" r="r" b="b"/>
              <a:pathLst>
                <a:path w="3454" h="3512" extrusionOk="0">
                  <a:moveTo>
                    <a:pt x="1758" y="906"/>
                  </a:moveTo>
                  <a:cubicBezTo>
                    <a:pt x="2180" y="906"/>
                    <a:pt x="2543" y="1269"/>
                    <a:pt x="2543" y="1753"/>
                  </a:cubicBezTo>
                  <a:cubicBezTo>
                    <a:pt x="2543" y="2238"/>
                    <a:pt x="2180" y="2601"/>
                    <a:pt x="1758" y="2601"/>
                  </a:cubicBezTo>
                  <a:cubicBezTo>
                    <a:pt x="1274" y="2601"/>
                    <a:pt x="911" y="2238"/>
                    <a:pt x="911" y="1753"/>
                  </a:cubicBezTo>
                  <a:cubicBezTo>
                    <a:pt x="911" y="1269"/>
                    <a:pt x="1274" y="906"/>
                    <a:pt x="1758" y="906"/>
                  </a:cubicBezTo>
                  <a:close/>
                  <a:moveTo>
                    <a:pt x="1758" y="0"/>
                  </a:moveTo>
                  <a:cubicBezTo>
                    <a:pt x="790" y="0"/>
                    <a:pt x="0" y="785"/>
                    <a:pt x="0" y="1753"/>
                  </a:cubicBezTo>
                  <a:cubicBezTo>
                    <a:pt x="0" y="2722"/>
                    <a:pt x="790" y="3511"/>
                    <a:pt x="1758" y="3511"/>
                  </a:cubicBezTo>
                  <a:cubicBezTo>
                    <a:pt x="2664" y="3511"/>
                    <a:pt x="3453" y="2722"/>
                    <a:pt x="3453" y="1753"/>
                  </a:cubicBezTo>
                  <a:cubicBezTo>
                    <a:pt x="3453" y="785"/>
                    <a:pt x="2664" y="0"/>
                    <a:pt x="1758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104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484" y="0"/>
                  </a:moveTo>
                  <a:cubicBezTo>
                    <a:pt x="421" y="0"/>
                    <a:pt x="300" y="58"/>
                    <a:pt x="179" y="179"/>
                  </a:cubicBezTo>
                  <a:cubicBezTo>
                    <a:pt x="0" y="363"/>
                    <a:pt x="0" y="606"/>
                    <a:pt x="179" y="785"/>
                  </a:cubicBezTo>
                  <a:lnTo>
                    <a:pt x="2300" y="2906"/>
                  </a:lnTo>
                  <a:cubicBezTo>
                    <a:pt x="2390" y="2995"/>
                    <a:pt x="2495" y="3040"/>
                    <a:pt x="2601" y="3040"/>
                  </a:cubicBezTo>
                  <a:cubicBezTo>
                    <a:pt x="2707" y="3040"/>
                    <a:pt x="2814" y="2995"/>
                    <a:pt x="2906" y="2906"/>
                  </a:cubicBezTo>
                  <a:cubicBezTo>
                    <a:pt x="3085" y="2722"/>
                    <a:pt x="3085" y="2422"/>
                    <a:pt x="2906" y="2238"/>
                  </a:cubicBezTo>
                  <a:lnTo>
                    <a:pt x="848" y="179"/>
                  </a:lnTo>
                  <a:cubicBezTo>
                    <a:pt x="726" y="58"/>
                    <a:pt x="605" y="0"/>
                    <a:pt x="484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104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2601" y="0"/>
                  </a:moveTo>
                  <a:cubicBezTo>
                    <a:pt x="2479" y="0"/>
                    <a:pt x="2358" y="58"/>
                    <a:pt x="2300" y="179"/>
                  </a:cubicBezTo>
                  <a:lnTo>
                    <a:pt x="179" y="2238"/>
                  </a:lnTo>
                  <a:cubicBezTo>
                    <a:pt x="0" y="2422"/>
                    <a:pt x="0" y="2722"/>
                    <a:pt x="179" y="2906"/>
                  </a:cubicBezTo>
                  <a:cubicBezTo>
                    <a:pt x="271" y="2995"/>
                    <a:pt x="392" y="3040"/>
                    <a:pt x="513" y="3040"/>
                  </a:cubicBezTo>
                  <a:cubicBezTo>
                    <a:pt x="634" y="3040"/>
                    <a:pt x="756" y="2995"/>
                    <a:pt x="848" y="2906"/>
                  </a:cubicBezTo>
                  <a:lnTo>
                    <a:pt x="2906" y="785"/>
                  </a:lnTo>
                  <a:cubicBezTo>
                    <a:pt x="3085" y="606"/>
                    <a:pt x="3085" y="363"/>
                    <a:pt x="2906" y="179"/>
                  </a:cubicBezTo>
                  <a:cubicBezTo>
                    <a:pt x="2843" y="58"/>
                    <a:pt x="2722" y="0"/>
                    <a:pt x="2601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104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548" y="0"/>
                  </a:moveTo>
                  <a:cubicBezTo>
                    <a:pt x="427" y="0"/>
                    <a:pt x="306" y="59"/>
                    <a:pt x="184" y="122"/>
                  </a:cubicBezTo>
                  <a:cubicBezTo>
                    <a:pt x="0" y="301"/>
                    <a:pt x="0" y="606"/>
                    <a:pt x="184" y="785"/>
                  </a:cubicBezTo>
                  <a:lnTo>
                    <a:pt x="2301" y="2843"/>
                  </a:lnTo>
                  <a:cubicBezTo>
                    <a:pt x="2393" y="2935"/>
                    <a:pt x="2499" y="2981"/>
                    <a:pt x="2605" y="2981"/>
                  </a:cubicBezTo>
                  <a:cubicBezTo>
                    <a:pt x="2711" y="2981"/>
                    <a:pt x="2816" y="2935"/>
                    <a:pt x="2906" y="2843"/>
                  </a:cubicBezTo>
                  <a:cubicBezTo>
                    <a:pt x="3090" y="2664"/>
                    <a:pt x="3090" y="2422"/>
                    <a:pt x="2906" y="2238"/>
                  </a:cubicBezTo>
                  <a:lnTo>
                    <a:pt x="848" y="122"/>
                  </a:lnTo>
                  <a:cubicBezTo>
                    <a:pt x="727" y="59"/>
                    <a:pt x="669" y="0"/>
                    <a:pt x="548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104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2606" y="0"/>
                  </a:moveTo>
                  <a:cubicBezTo>
                    <a:pt x="2485" y="0"/>
                    <a:pt x="2364" y="59"/>
                    <a:pt x="2301" y="122"/>
                  </a:cubicBezTo>
                  <a:lnTo>
                    <a:pt x="184" y="2238"/>
                  </a:lnTo>
                  <a:cubicBezTo>
                    <a:pt x="0" y="2422"/>
                    <a:pt x="0" y="2664"/>
                    <a:pt x="184" y="2843"/>
                  </a:cubicBezTo>
                  <a:cubicBezTo>
                    <a:pt x="274" y="2935"/>
                    <a:pt x="395" y="2981"/>
                    <a:pt x="516" y="2981"/>
                  </a:cubicBezTo>
                  <a:cubicBezTo>
                    <a:pt x="637" y="2981"/>
                    <a:pt x="758" y="2935"/>
                    <a:pt x="848" y="2843"/>
                  </a:cubicBezTo>
                  <a:lnTo>
                    <a:pt x="2906" y="785"/>
                  </a:lnTo>
                  <a:cubicBezTo>
                    <a:pt x="3090" y="606"/>
                    <a:pt x="3090" y="301"/>
                    <a:pt x="2906" y="122"/>
                  </a:cubicBezTo>
                  <a:cubicBezTo>
                    <a:pt x="2848" y="59"/>
                    <a:pt x="2727" y="0"/>
                    <a:pt x="2606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104"/>
            <p:cNvSpPr/>
            <p:nvPr/>
          </p:nvSpPr>
          <p:spPr>
            <a:xfrm>
              <a:off x="238125" y="373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104"/>
            <p:cNvSpPr/>
            <p:nvPr/>
          </p:nvSpPr>
          <p:spPr>
            <a:xfrm>
              <a:off x="238125" y="562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104"/>
            <p:cNvSpPr/>
            <p:nvPr/>
          </p:nvSpPr>
          <p:spPr>
            <a:xfrm>
              <a:off x="238125" y="753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104"/>
            <p:cNvSpPr/>
            <p:nvPr/>
          </p:nvSpPr>
          <p:spPr>
            <a:xfrm>
              <a:off x="238125" y="942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104"/>
            <p:cNvSpPr/>
            <p:nvPr/>
          </p:nvSpPr>
          <p:spPr>
            <a:xfrm>
              <a:off x="238125" y="1131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104"/>
            <p:cNvSpPr/>
            <p:nvPr/>
          </p:nvSpPr>
          <p:spPr>
            <a:xfrm>
              <a:off x="238125" y="1322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104"/>
            <p:cNvSpPr/>
            <p:nvPr/>
          </p:nvSpPr>
          <p:spPr>
            <a:xfrm>
              <a:off x="238125" y="1511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104"/>
            <p:cNvSpPr/>
            <p:nvPr/>
          </p:nvSpPr>
          <p:spPr>
            <a:xfrm>
              <a:off x="238125" y="1701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104"/>
            <p:cNvSpPr/>
            <p:nvPr/>
          </p:nvSpPr>
          <p:spPr>
            <a:xfrm>
              <a:off x="238125" y="1891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104"/>
            <p:cNvSpPr/>
            <p:nvPr/>
          </p:nvSpPr>
          <p:spPr>
            <a:xfrm>
              <a:off x="238125" y="2080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104"/>
            <p:cNvSpPr/>
            <p:nvPr/>
          </p:nvSpPr>
          <p:spPr>
            <a:xfrm>
              <a:off x="238125" y="2270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104"/>
            <p:cNvSpPr/>
            <p:nvPr/>
          </p:nvSpPr>
          <p:spPr>
            <a:xfrm>
              <a:off x="238125" y="2460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104"/>
            <p:cNvSpPr/>
            <p:nvPr/>
          </p:nvSpPr>
          <p:spPr>
            <a:xfrm>
              <a:off x="238125" y="2650825"/>
              <a:ext cx="5988200" cy="4500"/>
            </a:xfrm>
            <a:custGeom>
              <a:avLst/>
              <a:gdLst/>
              <a:ahLst/>
              <a:cxnLst/>
              <a:rect l="l" t="t" r="r" b="b"/>
              <a:pathLst>
                <a:path w="239528" h="180" extrusionOk="0">
                  <a:moveTo>
                    <a:pt x="0" y="0"/>
                  </a:moveTo>
                  <a:lnTo>
                    <a:pt x="0" y="179"/>
                  </a:lnTo>
                  <a:lnTo>
                    <a:pt x="239528" y="179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104"/>
            <p:cNvSpPr/>
            <p:nvPr/>
          </p:nvSpPr>
          <p:spPr>
            <a:xfrm>
              <a:off x="238125" y="2839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104"/>
            <p:cNvSpPr/>
            <p:nvPr/>
          </p:nvSpPr>
          <p:spPr>
            <a:xfrm>
              <a:off x="238125" y="3029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104"/>
            <p:cNvSpPr/>
            <p:nvPr/>
          </p:nvSpPr>
          <p:spPr>
            <a:xfrm>
              <a:off x="238125" y="32198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104"/>
            <p:cNvSpPr/>
            <p:nvPr/>
          </p:nvSpPr>
          <p:spPr>
            <a:xfrm>
              <a:off x="238125" y="3408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104"/>
            <p:cNvSpPr/>
            <p:nvPr/>
          </p:nvSpPr>
          <p:spPr>
            <a:xfrm>
              <a:off x="238125" y="3598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104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104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104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104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104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104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104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104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104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104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104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104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104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104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104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104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104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104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104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104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104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104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104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104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104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104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104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104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104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104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8" name="Google Shape;2728;p104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p104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104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104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p104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104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104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104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104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104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p104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104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104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104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p104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104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104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104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104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104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104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104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104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104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104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p104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104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p104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p104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7" name="Google Shape;2757;p104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8" name="Google Shape;2758;p104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104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0" name="Google Shape;2760;p104"/>
          <p:cNvSpPr/>
          <p:nvPr/>
        </p:nvSpPr>
        <p:spPr>
          <a:xfrm>
            <a:off x="-1352187" y="-1532187"/>
            <a:ext cx="4144363" cy="4144363"/>
          </a:xfrm>
          <a:custGeom>
            <a:avLst/>
            <a:gdLst/>
            <a:ahLst/>
            <a:cxnLst/>
            <a:rect l="l" t="t" r="r" b="b"/>
            <a:pathLst>
              <a:path w="15497" h="15497" extrusionOk="0">
                <a:moveTo>
                  <a:pt x="7749" y="0"/>
                </a:moveTo>
                <a:cubicBezTo>
                  <a:pt x="3449" y="0"/>
                  <a:pt x="1" y="3453"/>
                  <a:pt x="1" y="7748"/>
                </a:cubicBezTo>
                <a:cubicBezTo>
                  <a:pt x="1" y="12048"/>
                  <a:pt x="3449" y="15496"/>
                  <a:pt x="7749" y="15496"/>
                </a:cubicBezTo>
                <a:cubicBezTo>
                  <a:pt x="12044" y="15496"/>
                  <a:pt x="15497" y="12048"/>
                  <a:pt x="15497" y="7748"/>
                </a:cubicBezTo>
                <a:cubicBezTo>
                  <a:pt x="15497" y="3453"/>
                  <a:pt x="12044" y="0"/>
                  <a:pt x="7749" y="0"/>
                </a:cubicBezTo>
                <a:close/>
              </a:path>
            </a:pathLst>
          </a:custGeom>
          <a:solidFill>
            <a:srgbClr val="9CD3ED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3_2_1_1_1_1">
    <p:bg>
      <p:bgPr>
        <a:solidFill>
          <a:srgbClr val="D0EBF5"/>
        </a:solidFill>
        <a:effectLst/>
      </p:bgPr>
    </p:bg>
    <p:spTree>
      <p:nvGrpSpPr>
        <p:cNvPr id="1" name="Shape 2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2" name="Google Shape;2762;p105"/>
          <p:cNvGrpSpPr/>
          <p:nvPr/>
        </p:nvGrpSpPr>
        <p:grpSpPr>
          <a:xfrm>
            <a:off x="-22742" y="-53681"/>
            <a:ext cx="9189492" cy="5250864"/>
            <a:chOff x="238125" y="358125"/>
            <a:chExt cx="5988200" cy="3421650"/>
          </a:xfrm>
        </p:grpSpPr>
        <p:sp>
          <p:nvSpPr>
            <p:cNvPr id="2763" name="Google Shape;2763;p105"/>
            <p:cNvSpPr/>
            <p:nvPr/>
          </p:nvSpPr>
          <p:spPr>
            <a:xfrm>
              <a:off x="593800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937" y="1"/>
                  </a:moveTo>
                  <a:lnTo>
                    <a:pt x="0" y="1938"/>
                  </a:lnTo>
                  <a:lnTo>
                    <a:pt x="1937" y="3817"/>
                  </a:lnTo>
                  <a:lnTo>
                    <a:pt x="3812" y="1938"/>
                  </a:lnTo>
                  <a:lnTo>
                    <a:pt x="1937" y="1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p105"/>
            <p:cNvSpPr/>
            <p:nvPr/>
          </p:nvSpPr>
          <p:spPr>
            <a:xfrm>
              <a:off x="5260825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874" y="1"/>
                  </a:moveTo>
                  <a:lnTo>
                    <a:pt x="0" y="1938"/>
                  </a:lnTo>
                  <a:lnTo>
                    <a:pt x="1874" y="3817"/>
                  </a:lnTo>
                  <a:lnTo>
                    <a:pt x="3811" y="1938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p105"/>
            <p:cNvSpPr/>
            <p:nvPr/>
          </p:nvSpPr>
          <p:spPr>
            <a:xfrm>
              <a:off x="3124050" y="1093575"/>
              <a:ext cx="95300" cy="93850"/>
            </a:xfrm>
            <a:custGeom>
              <a:avLst/>
              <a:gdLst/>
              <a:ahLst/>
              <a:cxnLst/>
              <a:rect l="l" t="t" r="r" b="b"/>
              <a:pathLst>
                <a:path w="3812" h="3754" extrusionOk="0">
                  <a:moveTo>
                    <a:pt x="1874" y="1"/>
                  </a:moveTo>
                  <a:lnTo>
                    <a:pt x="0" y="1879"/>
                  </a:lnTo>
                  <a:lnTo>
                    <a:pt x="1874" y="3753"/>
                  </a:lnTo>
                  <a:lnTo>
                    <a:pt x="3811" y="1879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p105"/>
            <p:cNvSpPr/>
            <p:nvPr/>
          </p:nvSpPr>
          <p:spPr>
            <a:xfrm>
              <a:off x="5652700" y="712225"/>
              <a:ext cx="87800" cy="86350"/>
            </a:xfrm>
            <a:custGeom>
              <a:avLst/>
              <a:gdLst/>
              <a:ahLst/>
              <a:cxnLst/>
              <a:rect l="l" t="t" r="r" b="b"/>
              <a:pathLst>
                <a:path w="3512" h="3454" extrusionOk="0">
                  <a:moveTo>
                    <a:pt x="1759" y="911"/>
                  </a:moveTo>
                  <a:cubicBezTo>
                    <a:pt x="2180" y="911"/>
                    <a:pt x="2606" y="1274"/>
                    <a:pt x="2606" y="1758"/>
                  </a:cubicBezTo>
                  <a:cubicBezTo>
                    <a:pt x="2606" y="2180"/>
                    <a:pt x="2180" y="2543"/>
                    <a:pt x="1759" y="2543"/>
                  </a:cubicBezTo>
                  <a:cubicBezTo>
                    <a:pt x="1274" y="2543"/>
                    <a:pt x="911" y="2180"/>
                    <a:pt x="911" y="1758"/>
                  </a:cubicBezTo>
                  <a:cubicBezTo>
                    <a:pt x="911" y="1274"/>
                    <a:pt x="1274" y="911"/>
                    <a:pt x="1759" y="911"/>
                  </a:cubicBezTo>
                  <a:close/>
                  <a:moveTo>
                    <a:pt x="1759" y="0"/>
                  </a:moveTo>
                  <a:cubicBezTo>
                    <a:pt x="790" y="0"/>
                    <a:pt x="1" y="790"/>
                    <a:pt x="1" y="1758"/>
                  </a:cubicBezTo>
                  <a:cubicBezTo>
                    <a:pt x="1" y="2727"/>
                    <a:pt x="790" y="3453"/>
                    <a:pt x="1759" y="3453"/>
                  </a:cubicBezTo>
                  <a:cubicBezTo>
                    <a:pt x="2727" y="3453"/>
                    <a:pt x="3512" y="2727"/>
                    <a:pt x="3512" y="1758"/>
                  </a:cubicBezTo>
                  <a:cubicBezTo>
                    <a:pt x="3512" y="790"/>
                    <a:pt x="2727" y="0"/>
                    <a:pt x="1759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p105"/>
            <p:cNvSpPr/>
            <p:nvPr/>
          </p:nvSpPr>
          <p:spPr>
            <a:xfrm>
              <a:off x="1187025" y="712225"/>
              <a:ext cx="87775" cy="86350"/>
            </a:xfrm>
            <a:custGeom>
              <a:avLst/>
              <a:gdLst/>
              <a:ahLst/>
              <a:cxnLst/>
              <a:rect l="l" t="t" r="r" b="b"/>
              <a:pathLst>
                <a:path w="3511" h="3454" extrusionOk="0">
                  <a:moveTo>
                    <a:pt x="1753" y="911"/>
                  </a:moveTo>
                  <a:cubicBezTo>
                    <a:pt x="2179" y="911"/>
                    <a:pt x="2600" y="1274"/>
                    <a:pt x="2600" y="1758"/>
                  </a:cubicBezTo>
                  <a:cubicBezTo>
                    <a:pt x="2600" y="2180"/>
                    <a:pt x="2179" y="2543"/>
                    <a:pt x="1753" y="2543"/>
                  </a:cubicBezTo>
                  <a:cubicBezTo>
                    <a:pt x="1269" y="2543"/>
                    <a:pt x="906" y="2180"/>
                    <a:pt x="906" y="1758"/>
                  </a:cubicBezTo>
                  <a:cubicBezTo>
                    <a:pt x="906" y="1274"/>
                    <a:pt x="1269" y="911"/>
                    <a:pt x="1753" y="911"/>
                  </a:cubicBezTo>
                  <a:close/>
                  <a:moveTo>
                    <a:pt x="1753" y="0"/>
                  </a:moveTo>
                  <a:cubicBezTo>
                    <a:pt x="785" y="0"/>
                    <a:pt x="0" y="790"/>
                    <a:pt x="0" y="1758"/>
                  </a:cubicBezTo>
                  <a:cubicBezTo>
                    <a:pt x="0" y="2727"/>
                    <a:pt x="785" y="3453"/>
                    <a:pt x="1753" y="3453"/>
                  </a:cubicBezTo>
                  <a:cubicBezTo>
                    <a:pt x="2722" y="3453"/>
                    <a:pt x="3511" y="2727"/>
                    <a:pt x="3511" y="1758"/>
                  </a:cubicBezTo>
                  <a:cubicBezTo>
                    <a:pt x="3511" y="790"/>
                    <a:pt x="2722" y="0"/>
                    <a:pt x="1753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p105"/>
            <p:cNvSpPr/>
            <p:nvPr/>
          </p:nvSpPr>
          <p:spPr>
            <a:xfrm>
              <a:off x="6035625" y="3555775"/>
              <a:ext cx="86225" cy="86225"/>
            </a:xfrm>
            <a:custGeom>
              <a:avLst/>
              <a:gdLst/>
              <a:ahLst/>
              <a:cxnLst/>
              <a:rect l="l" t="t" r="r" b="b"/>
              <a:pathLst>
                <a:path w="3449" h="3449" extrusionOk="0">
                  <a:moveTo>
                    <a:pt x="1696" y="906"/>
                  </a:moveTo>
                  <a:cubicBezTo>
                    <a:pt x="2180" y="906"/>
                    <a:pt x="2543" y="1269"/>
                    <a:pt x="2543" y="1695"/>
                  </a:cubicBezTo>
                  <a:cubicBezTo>
                    <a:pt x="2543" y="2180"/>
                    <a:pt x="2180" y="2543"/>
                    <a:pt x="1696" y="2543"/>
                  </a:cubicBezTo>
                  <a:cubicBezTo>
                    <a:pt x="1269" y="2543"/>
                    <a:pt x="906" y="2180"/>
                    <a:pt x="906" y="1695"/>
                  </a:cubicBezTo>
                  <a:cubicBezTo>
                    <a:pt x="906" y="1269"/>
                    <a:pt x="1269" y="906"/>
                    <a:pt x="1696" y="906"/>
                  </a:cubicBezTo>
                  <a:close/>
                  <a:moveTo>
                    <a:pt x="1696" y="0"/>
                  </a:moveTo>
                  <a:cubicBezTo>
                    <a:pt x="785" y="0"/>
                    <a:pt x="1" y="785"/>
                    <a:pt x="1" y="1695"/>
                  </a:cubicBezTo>
                  <a:cubicBezTo>
                    <a:pt x="1" y="2664"/>
                    <a:pt x="785" y="3448"/>
                    <a:pt x="1696" y="3448"/>
                  </a:cubicBezTo>
                  <a:cubicBezTo>
                    <a:pt x="2664" y="3448"/>
                    <a:pt x="3449" y="2664"/>
                    <a:pt x="3449" y="1695"/>
                  </a:cubicBezTo>
                  <a:cubicBezTo>
                    <a:pt x="3449" y="785"/>
                    <a:pt x="2664" y="0"/>
                    <a:pt x="1696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p105"/>
            <p:cNvSpPr/>
            <p:nvPr/>
          </p:nvSpPr>
          <p:spPr>
            <a:xfrm>
              <a:off x="3518950" y="3371150"/>
              <a:ext cx="86350" cy="87800"/>
            </a:xfrm>
            <a:custGeom>
              <a:avLst/>
              <a:gdLst/>
              <a:ahLst/>
              <a:cxnLst/>
              <a:rect l="l" t="t" r="r" b="b"/>
              <a:pathLst>
                <a:path w="3454" h="3512" extrusionOk="0">
                  <a:moveTo>
                    <a:pt x="1758" y="906"/>
                  </a:moveTo>
                  <a:cubicBezTo>
                    <a:pt x="2180" y="906"/>
                    <a:pt x="2543" y="1269"/>
                    <a:pt x="2543" y="1753"/>
                  </a:cubicBezTo>
                  <a:cubicBezTo>
                    <a:pt x="2543" y="2238"/>
                    <a:pt x="2180" y="2601"/>
                    <a:pt x="1758" y="2601"/>
                  </a:cubicBezTo>
                  <a:cubicBezTo>
                    <a:pt x="1274" y="2601"/>
                    <a:pt x="911" y="2238"/>
                    <a:pt x="911" y="1753"/>
                  </a:cubicBezTo>
                  <a:cubicBezTo>
                    <a:pt x="911" y="1269"/>
                    <a:pt x="1274" y="906"/>
                    <a:pt x="1758" y="906"/>
                  </a:cubicBezTo>
                  <a:close/>
                  <a:moveTo>
                    <a:pt x="1758" y="0"/>
                  </a:moveTo>
                  <a:cubicBezTo>
                    <a:pt x="790" y="0"/>
                    <a:pt x="0" y="785"/>
                    <a:pt x="0" y="1753"/>
                  </a:cubicBezTo>
                  <a:cubicBezTo>
                    <a:pt x="0" y="2722"/>
                    <a:pt x="790" y="3511"/>
                    <a:pt x="1758" y="3511"/>
                  </a:cubicBezTo>
                  <a:cubicBezTo>
                    <a:pt x="2664" y="3511"/>
                    <a:pt x="3453" y="2722"/>
                    <a:pt x="3453" y="1753"/>
                  </a:cubicBezTo>
                  <a:cubicBezTo>
                    <a:pt x="3453" y="785"/>
                    <a:pt x="2664" y="0"/>
                    <a:pt x="1758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0" name="Google Shape;2770;p105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484" y="0"/>
                  </a:moveTo>
                  <a:cubicBezTo>
                    <a:pt x="421" y="0"/>
                    <a:pt x="300" y="58"/>
                    <a:pt x="179" y="179"/>
                  </a:cubicBezTo>
                  <a:cubicBezTo>
                    <a:pt x="0" y="363"/>
                    <a:pt x="0" y="606"/>
                    <a:pt x="179" y="785"/>
                  </a:cubicBezTo>
                  <a:lnTo>
                    <a:pt x="2300" y="2906"/>
                  </a:lnTo>
                  <a:cubicBezTo>
                    <a:pt x="2390" y="2995"/>
                    <a:pt x="2495" y="3040"/>
                    <a:pt x="2601" y="3040"/>
                  </a:cubicBezTo>
                  <a:cubicBezTo>
                    <a:pt x="2707" y="3040"/>
                    <a:pt x="2814" y="2995"/>
                    <a:pt x="2906" y="2906"/>
                  </a:cubicBezTo>
                  <a:cubicBezTo>
                    <a:pt x="3085" y="2722"/>
                    <a:pt x="3085" y="2422"/>
                    <a:pt x="2906" y="2238"/>
                  </a:cubicBezTo>
                  <a:lnTo>
                    <a:pt x="848" y="179"/>
                  </a:lnTo>
                  <a:cubicBezTo>
                    <a:pt x="726" y="58"/>
                    <a:pt x="605" y="0"/>
                    <a:pt x="484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1" name="Google Shape;2771;p105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2601" y="0"/>
                  </a:moveTo>
                  <a:cubicBezTo>
                    <a:pt x="2479" y="0"/>
                    <a:pt x="2358" y="58"/>
                    <a:pt x="2300" y="179"/>
                  </a:cubicBezTo>
                  <a:lnTo>
                    <a:pt x="179" y="2238"/>
                  </a:lnTo>
                  <a:cubicBezTo>
                    <a:pt x="0" y="2422"/>
                    <a:pt x="0" y="2722"/>
                    <a:pt x="179" y="2906"/>
                  </a:cubicBezTo>
                  <a:cubicBezTo>
                    <a:pt x="271" y="2995"/>
                    <a:pt x="392" y="3040"/>
                    <a:pt x="513" y="3040"/>
                  </a:cubicBezTo>
                  <a:cubicBezTo>
                    <a:pt x="634" y="3040"/>
                    <a:pt x="756" y="2995"/>
                    <a:pt x="848" y="2906"/>
                  </a:cubicBezTo>
                  <a:lnTo>
                    <a:pt x="2906" y="785"/>
                  </a:lnTo>
                  <a:cubicBezTo>
                    <a:pt x="3085" y="606"/>
                    <a:pt x="3085" y="363"/>
                    <a:pt x="2906" y="179"/>
                  </a:cubicBezTo>
                  <a:cubicBezTo>
                    <a:pt x="2843" y="58"/>
                    <a:pt x="2722" y="0"/>
                    <a:pt x="2601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2" name="Google Shape;2772;p105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548" y="0"/>
                  </a:moveTo>
                  <a:cubicBezTo>
                    <a:pt x="427" y="0"/>
                    <a:pt x="306" y="59"/>
                    <a:pt x="184" y="122"/>
                  </a:cubicBezTo>
                  <a:cubicBezTo>
                    <a:pt x="0" y="301"/>
                    <a:pt x="0" y="606"/>
                    <a:pt x="184" y="785"/>
                  </a:cubicBezTo>
                  <a:lnTo>
                    <a:pt x="2301" y="2843"/>
                  </a:lnTo>
                  <a:cubicBezTo>
                    <a:pt x="2393" y="2935"/>
                    <a:pt x="2499" y="2981"/>
                    <a:pt x="2605" y="2981"/>
                  </a:cubicBezTo>
                  <a:cubicBezTo>
                    <a:pt x="2711" y="2981"/>
                    <a:pt x="2816" y="2935"/>
                    <a:pt x="2906" y="2843"/>
                  </a:cubicBezTo>
                  <a:cubicBezTo>
                    <a:pt x="3090" y="2664"/>
                    <a:pt x="3090" y="2422"/>
                    <a:pt x="2906" y="2238"/>
                  </a:cubicBezTo>
                  <a:lnTo>
                    <a:pt x="848" y="122"/>
                  </a:lnTo>
                  <a:cubicBezTo>
                    <a:pt x="727" y="59"/>
                    <a:pt x="669" y="0"/>
                    <a:pt x="548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105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2606" y="0"/>
                  </a:moveTo>
                  <a:cubicBezTo>
                    <a:pt x="2485" y="0"/>
                    <a:pt x="2364" y="59"/>
                    <a:pt x="2301" y="122"/>
                  </a:cubicBezTo>
                  <a:lnTo>
                    <a:pt x="184" y="2238"/>
                  </a:lnTo>
                  <a:cubicBezTo>
                    <a:pt x="0" y="2422"/>
                    <a:pt x="0" y="2664"/>
                    <a:pt x="184" y="2843"/>
                  </a:cubicBezTo>
                  <a:cubicBezTo>
                    <a:pt x="274" y="2935"/>
                    <a:pt x="395" y="2981"/>
                    <a:pt x="516" y="2981"/>
                  </a:cubicBezTo>
                  <a:cubicBezTo>
                    <a:pt x="637" y="2981"/>
                    <a:pt x="758" y="2935"/>
                    <a:pt x="848" y="2843"/>
                  </a:cubicBezTo>
                  <a:lnTo>
                    <a:pt x="2906" y="785"/>
                  </a:lnTo>
                  <a:cubicBezTo>
                    <a:pt x="3090" y="606"/>
                    <a:pt x="3090" y="301"/>
                    <a:pt x="2906" y="122"/>
                  </a:cubicBezTo>
                  <a:cubicBezTo>
                    <a:pt x="2848" y="59"/>
                    <a:pt x="2727" y="0"/>
                    <a:pt x="2606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p105"/>
            <p:cNvSpPr/>
            <p:nvPr/>
          </p:nvSpPr>
          <p:spPr>
            <a:xfrm>
              <a:off x="238125" y="373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5" name="Google Shape;2775;p105"/>
            <p:cNvSpPr/>
            <p:nvPr/>
          </p:nvSpPr>
          <p:spPr>
            <a:xfrm>
              <a:off x="238125" y="562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105"/>
            <p:cNvSpPr/>
            <p:nvPr/>
          </p:nvSpPr>
          <p:spPr>
            <a:xfrm>
              <a:off x="238125" y="753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7" name="Google Shape;2777;p105"/>
            <p:cNvSpPr/>
            <p:nvPr/>
          </p:nvSpPr>
          <p:spPr>
            <a:xfrm>
              <a:off x="238125" y="942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p105"/>
            <p:cNvSpPr/>
            <p:nvPr/>
          </p:nvSpPr>
          <p:spPr>
            <a:xfrm>
              <a:off x="238125" y="1131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p105"/>
            <p:cNvSpPr/>
            <p:nvPr/>
          </p:nvSpPr>
          <p:spPr>
            <a:xfrm>
              <a:off x="238125" y="1322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p105"/>
            <p:cNvSpPr/>
            <p:nvPr/>
          </p:nvSpPr>
          <p:spPr>
            <a:xfrm>
              <a:off x="238125" y="1511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p105"/>
            <p:cNvSpPr/>
            <p:nvPr/>
          </p:nvSpPr>
          <p:spPr>
            <a:xfrm>
              <a:off x="238125" y="1701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p105"/>
            <p:cNvSpPr/>
            <p:nvPr/>
          </p:nvSpPr>
          <p:spPr>
            <a:xfrm>
              <a:off x="238125" y="1891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p105"/>
            <p:cNvSpPr/>
            <p:nvPr/>
          </p:nvSpPr>
          <p:spPr>
            <a:xfrm>
              <a:off x="238125" y="2080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p105"/>
            <p:cNvSpPr/>
            <p:nvPr/>
          </p:nvSpPr>
          <p:spPr>
            <a:xfrm>
              <a:off x="238125" y="2270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p105"/>
            <p:cNvSpPr/>
            <p:nvPr/>
          </p:nvSpPr>
          <p:spPr>
            <a:xfrm>
              <a:off x="238125" y="2460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105"/>
            <p:cNvSpPr/>
            <p:nvPr/>
          </p:nvSpPr>
          <p:spPr>
            <a:xfrm>
              <a:off x="238125" y="2650825"/>
              <a:ext cx="5988200" cy="4500"/>
            </a:xfrm>
            <a:custGeom>
              <a:avLst/>
              <a:gdLst/>
              <a:ahLst/>
              <a:cxnLst/>
              <a:rect l="l" t="t" r="r" b="b"/>
              <a:pathLst>
                <a:path w="239528" h="180" extrusionOk="0">
                  <a:moveTo>
                    <a:pt x="0" y="0"/>
                  </a:moveTo>
                  <a:lnTo>
                    <a:pt x="0" y="179"/>
                  </a:lnTo>
                  <a:lnTo>
                    <a:pt x="239528" y="179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105"/>
            <p:cNvSpPr/>
            <p:nvPr/>
          </p:nvSpPr>
          <p:spPr>
            <a:xfrm>
              <a:off x="238125" y="2839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105"/>
            <p:cNvSpPr/>
            <p:nvPr/>
          </p:nvSpPr>
          <p:spPr>
            <a:xfrm>
              <a:off x="238125" y="3029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105"/>
            <p:cNvSpPr/>
            <p:nvPr/>
          </p:nvSpPr>
          <p:spPr>
            <a:xfrm>
              <a:off x="238125" y="32198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105"/>
            <p:cNvSpPr/>
            <p:nvPr/>
          </p:nvSpPr>
          <p:spPr>
            <a:xfrm>
              <a:off x="238125" y="3408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105"/>
            <p:cNvSpPr/>
            <p:nvPr/>
          </p:nvSpPr>
          <p:spPr>
            <a:xfrm>
              <a:off x="238125" y="3598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105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105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105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105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105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105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105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105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105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105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105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p105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4" name="Google Shape;2804;p105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5" name="Google Shape;2805;p105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6" name="Google Shape;2806;p105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p105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p105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9" name="Google Shape;2809;p105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0" name="Google Shape;2810;p105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1" name="Google Shape;2811;p105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2" name="Google Shape;2812;p105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105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105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105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105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105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105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105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105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105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105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105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105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105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105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105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105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105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105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105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105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105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105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105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105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105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105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105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105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105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105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105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105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105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105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105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105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105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105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105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105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105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54" name="Google Shape;2854;p105"/>
          <p:cNvSpPr/>
          <p:nvPr/>
        </p:nvSpPr>
        <p:spPr>
          <a:xfrm>
            <a:off x="-4305300" y="762000"/>
            <a:ext cx="8602036" cy="8602036"/>
          </a:xfrm>
          <a:custGeom>
            <a:avLst/>
            <a:gdLst/>
            <a:ahLst/>
            <a:cxnLst/>
            <a:rect l="l" t="t" r="r" b="b"/>
            <a:pathLst>
              <a:path w="15497" h="15497" extrusionOk="0">
                <a:moveTo>
                  <a:pt x="7749" y="0"/>
                </a:moveTo>
                <a:cubicBezTo>
                  <a:pt x="3449" y="0"/>
                  <a:pt x="1" y="3453"/>
                  <a:pt x="1" y="7748"/>
                </a:cubicBezTo>
                <a:cubicBezTo>
                  <a:pt x="1" y="12048"/>
                  <a:pt x="3449" y="15496"/>
                  <a:pt x="7749" y="15496"/>
                </a:cubicBezTo>
                <a:cubicBezTo>
                  <a:pt x="12044" y="15496"/>
                  <a:pt x="15497" y="12048"/>
                  <a:pt x="15497" y="7748"/>
                </a:cubicBezTo>
                <a:cubicBezTo>
                  <a:pt x="15497" y="3453"/>
                  <a:pt x="12044" y="0"/>
                  <a:pt x="7749" y="0"/>
                </a:cubicBezTo>
                <a:close/>
              </a:path>
            </a:pathLst>
          </a:custGeom>
          <a:solidFill>
            <a:srgbClr val="9CD3ED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13_2_1_1_1_1_2">
    <p:bg>
      <p:bgPr>
        <a:solidFill>
          <a:srgbClr val="D0EBF5"/>
        </a:solidFill>
        <a:effectLst/>
      </p:bgPr>
    </p:bg>
    <p:spTree>
      <p:nvGrpSpPr>
        <p:cNvPr id="1" name="Shape 2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6" name="Google Shape;2856;p106"/>
          <p:cNvGrpSpPr/>
          <p:nvPr/>
        </p:nvGrpSpPr>
        <p:grpSpPr>
          <a:xfrm>
            <a:off x="-22742" y="-53681"/>
            <a:ext cx="9189492" cy="5250864"/>
            <a:chOff x="238125" y="358125"/>
            <a:chExt cx="5988200" cy="3421650"/>
          </a:xfrm>
        </p:grpSpPr>
        <p:sp>
          <p:nvSpPr>
            <p:cNvPr id="2857" name="Google Shape;2857;p106"/>
            <p:cNvSpPr/>
            <p:nvPr/>
          </p:nvSpPr>
          <p:spPr>
            <a:xfrm>
              <a:off x="593800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937" y="1"/>
                  </a:moveTo>
                  <a:lnTo>
                    <a:pt x="0" y="1938"/>
                  </a:lnTo>
                  <a:lnTo>
                    <a:pt x="1937" y="3817"/>
                  </a:lnTo>
                  <a:lnTo>
                    <a:pt x="3812" y="1938"/>
                  </a:lnTo>
                  <a:lnTo>
                    <a:pt x="1937" y="1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106"/>
            <p:cNvSpPr/>
            <p:nvPr/>
          </p:nvSpPr>
          <p:spPr>
            <a:xfrm>
              <a:off x="5260825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874" y="1"/>
                  </a:moveTo>
                  <a:lnTo>
                    <a:pt x="0" y="1938"/>
                  </a:lnTo>
                  <a:lnTo>
                    <a:pt x="1874" y="3817"/>
                  </a:lnTo>
                  <a:lnTo>
                    <a:pt x="3811" y="1938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106"/>
            <p:cNvSpPr/>
            <p:nvPr/>
          </p:nvSpPr>
          <p:spPr>
            <a:xfrm>
              <a:off x="3124050" y="1093575"/>
              <a:ext cx="95300" cy="93850"/>
            </a:xfrm>
            <a:custGeom>
              <a:avLst/>
              <a:gdLst/>
              <a:ahLst/>
              <a:cxnLst/>
              <a:rect l="l" t="t" r="r" b="b"/>
              <a:pathLst>
                <a:path w="3812" h="3754" extrusionOk="0">
                  <a:moveTo>
                    <a:pt x="1874" y="1"/>
                  </a:moveTo>
                  <a:lnTo>
                    <a:pt x="0" y="1879"/>
                  </a:lnTo>
                  <a:lnTo>
                    <a:pt x="1874" y="3753"/>
                  </a:lnTo>
                  <a:lnTo>
                    <a:pt x="3811" y="1879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106"/>
            <p:cNvSpPr/>
            <p:nvPr/>
          </p:nvSpPr>
          <p:spPr>
            <a:xfrm>
              <a:off x="5652700" y="712225"/>
              <a:ext cx="87800" cy="86350"/>
            </a:xfrm>
            <a:custGeom>
              <a:avLst/>
              <a:gdLst/>
              <a:ahLst/>
              <a:cxnLst/>
              <a:rect l="l" t="t" r="r" b="b"/>
              <a:pathLst>
                <a:path w="3512" h="3454" extrusionOk="0">
                  <a:moveTo>
                    <a:pt x="1759" y="911"/>
                  </a:moveTo>
                  <a:cubicBezTo>
                    <a:pt x="2180" y="911"/>
                    <a:pt x="2606" y="1274"/>
                    <a:pt x="2606" y="1758"/>
                  </a:cubicBezTo>
                  <a:cubicBezTo>
                    <a:pt x="2606" y="2180"/>
                    <a:pt x="2180" y="2543"/>
                    <a:pt x="1759" y="2543"/>
                  </a:cubicBezTo>
                  <a:cubicBezTo>
                    <a:pt x="1274" y="2543"/>
                    <a:pt x="911" y="2180"/>
                    <a:pt x="911" y="1758"/>
                  </a:cubicBezTo>
                  <a:cubicBezTo>
                    <a:pt x="911" y="1274"/>
                    <a:pt x="1274" y="911"/>
                    <a:pt x="1759" y="911"/>
                  </a:cubicBezTo>
                  <a:close/>
                  <a:moveTo>
                    <a:pt x="1759" y="0"/>
                  </a:moveTo>
                  <a:cubicBezTo>
                    <a:pt x="790" y="0"/>
                    <a:pt x="1" y="790"/>
                    <a:pt x="1" y="1758"/>
                  </a:cubicBezTo>
                  <a:cubicBezTo>
                    <a:pt x="1" y="2727"/>
                    <a:pt x="790" y="3453"/>
                    <a:pt x="1759" y="3453"/>
                  </a:cubicBezTo>
                  <a:cubicBezTo>
                    <a:pt x="2727" y="3453"/>
                    <a:pt x="3512" y="2727"/>
                    <a:pt x="3512" y="1758"/>
                  </a:cubicBezTo>
                  <a:cubicBezTo>
                    <a:pt x="3512" y="790"/>
                    <a:pt x="2727" y="0"/>
                    <a:pt x="1759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106"/>
            <p:cNvSpPr/>
            <p:nvPr/>
          </p:nvSpPr>
          <p:spPr>
            <a:xfrm>
              <a:off x="1187025" y="712225"/>
              <a:ext cx="87775" cy="86350"/>
            </a:xfrm>
            <a:custGeom>
              <a:avLst/>
              <a:gdLst/>
              <a:ahLst/>
              <a:cxnLst/>
              <a:rect l="l" t="t" r="r" b="b"/>
              <a:pathLst>
                <a:path w="3511" h="3454" extrusionOk="0">
                  <a:moveTo>
                    <a:pt x="1753" y="911"/>
                  </a:moveTo>
                  <a:cubicBezTo>
                    <a:pt x="2179" y="911"/>
                    <a:pt x="2600" y="1274"/>
                    <a:pt x="2600" y="1758"/>
                  </a:cubicBezTo>
                  <a:cubicBezTo>
                    <a:pt x="2600" y="2180"/>
                    <a:pt x="2179" y="2543"/>
                    <a:pt x="1753" y="2543"/>
                  </a:cubicBezTo>
                  <a:cubicBezTo>
                    <a:pt x="1269" y="2543"/>
                    <a:pt x="906" y="2180"/>
                    <a:pt x="906" y="1758"/>
                  </a:cubicBezTo>
                  <a:cubicBezTo>
                    <a:pt x="906" y="1274"/>
                    <a:pt x="1269" y="911"/>
                    <a:pt x="1753" y="911"/>
                  </a:cubicBezTo>
                  <a:close/>
                  <a:moveTo>
                    <a:pt x="1753" y="0"/>
                  </a:moveTo>
                  <a:cubicBezTo>
                    <a:pt x="785" y="0"/>
                    <a:pt x="0" y="790"/>
                    <a:pt x="0" y="1758"/>
                  </a:cubicBezTo>
                  <a:cubicBezTo>
                    <a:pt x="0" y="2727"/>
                    <a:pt x="785" y="3453"/>
                    <a:pt x="1753" y="3453"/>
                  </a:cubicBezTo>
                  <a:cubicBezTo>
                    <a:pt x="2722" y="3453"/>
                    <a:pt x="3511" y="2727"/>
                    <a:pt x="3511" y="1758"/>
                  </a:cubicBezTo>
                  <a:cubicBezTo>
                    <a:pt x="3511" y="790"/>
                    <a:pt x="2722" y="0"/>
                    <a:pt x="1753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106"/>
            <p:cNvSpPr/>
            <p:nvPr/>
          </p:nvSpPr>
          <p:spPr>
            <a:xfrm>
              <a:off x="6035625" y="3555775"/>
              <a:ext cx="86225" cy="86225"/>
            </a:xfrm>
            <a:custGeom>
              <a:avLst/>
              <a:gdLst/>
              <a:ahLst/>
              <a:cxnLst/>
              <a:rect l="l" t="t" r="r" b="b"/>
              <a:pathLst>
                <a:path w="3449" h="3449" extrusionOk="0">
                  <a:moveTo>
                    <a:pt x="1696" y="906"/>
                  </a:moveTo>
                  <a:cubicBezTo>
                    <a:pt x="2180" y="906"/>
                    <a:pt x="2543" y="1269"/>
                    <a:pt x="2543" y="1695"/>
                  </a:cubicBezTo>
                  <a:cubicBezTo>
                    <a:pt x="2543" y="2180"/>
                    <a:pt x="2180" y="2543"/>
                    <a:pt x="1696" y="2543"/>
                  </a:cubicBezTo>
                  <a:cubicBezTo>
                    <a:pt x="1269" y="2543"/>
                    <a:pt x="906" y="2180"/>
                    <a:pt x="906" y="1695"/>
                  </a:cubicBezTo>
                  <a:cubicBezTo>
                    <a:pt x="906" y="1269"/>
                    <a:pt x="1269" y="906"/>
                    <a:pt x="1696" y="906"/>
                  </a:cubicBezTo>
                  <a:close/>
                  <a:moveTo>
                    <a:pt x="1696" y="0"/>
                  </a:moveTo>
                  <a:cubicBezTo>
                    <a:pt x="785" y="0"/>
                    <a:pt x="1" y="785"/>
                    <a:pt x="1" y="1695"/>
                  </a:cubicBezTo>
                  <a:cubicBezTo>
                    <a:pt x="1" y="2664"/>
                    <a:pt x="785" y="3448"/>
                    <a:pt x="1696" y="3448"/>
                  </a:cubicBezTo>
                  <a:cubicBezTo>
                    <a:pt x="2664" y="3448"/>
                    <a:pt x="3449" y="2664"/>
                    <a:pt x="3449" y="1695"/>
                  </a:cubicBezTo>
                  <a:cubicBezTo>
                    <a:pt x="3449" y="785"/>
                    <a:pt x="2664" y="0"/>
                    <a:pt x="1696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106"/>
            <p:cNvSpPr/>
            <p:nvPr/>
          </p:nvSpPr>
          <p:spPr>
            <a:xfrm>
              <a:off x="3518950" y="3371150"/>
              <a:ext cx="86350" cy="87800"/>
            </a:xfrm>
            <a:custGeom>
              <a:avLst/>
              <a:gdLst/>
              <a:ahLst/>
              <a:cxnLst/>
              <a:rect l="l" t="t" r="r" b="b"/>
              <a:pathLst>
                <a:path w="3454" h="3512" extrusionOk="0">
                  <a:moveTo>
                    <a:pt x="1758" y="906"/>
                  </a:moveTo>
                  <a:cubicBezTo>
                    <a:pt x="2180" y="906"/>
                    <a:pt x="2543" y="1269"/>
                    <a:pt x="2543" y="1753"/>
                  </a:cubicBezTo>
                  <a:cubicBezTo>
                    <a:pt x="2543" y="2238"/>
                    <a:pt x="2180" y="2601"/>
                    <a:pt x="1758" y="2601"/>
                  </a:cubicBezTo>
                  <a:cubicBezTo>
                    <a:pt x="1274" y="2601"/>
                    <a:pt x="911" y="2238"/>
                    <a:pt x="911" y="1753"/>
                  </a:cubicBezTo>
                  <a:cubicBezTo>
                    <a:pt x="911" y="1269"/>
                    <a:pt x="1274" y="906"/>
                    <a:pt x="1758" y="906"/>
                  </a:cubicBezTo>
                  <a:close/>
                  <a:moveTo>
                    <a:pt x="1758" y="0"/>
                  </a:moveTo>
                  <a:cubicBezTo>
                    <a:pt x="790" y="0"/>
                    <a:pt x="0" y="785"/>
                    <a:pt x="0" y="1753"/>
                  </a:cubicBezTo>
                  <a:cubicBezTo>
                    <a:pt x="0" y="2722"/>
                    <a:pt x="790" y="3511"/>
                    <a:pt x="1758" y="3511"/>
                  </a:cubicBezTo>
                  <a:cubicBezTo>
                    <a:pt x="2664" y="3511"/>
                    <a:pt x="3453" y="2722"/>
                    <a:pt x="3453" y="1753"/>
                  </a:cubicBezTo>
                  <a:cubicBezTo>
                    <a:pt x="3453" y="785"/>
                    <a:pt x="2664" y="0"/>
                    <a:pt x="1758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106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484" y="0"/>
                  </a:moveTo>
                  <a:cubicBezTo>
                    <a:pt x="421" y="0"/>
                    <a:pt x="300" y="58"/>
                    <a:pt x="179" y="179"/>
                  </a:cubicBezTo>
                  <a:cubicBezTo>
                    <a:pt x="0" y="363"/>
                    <a:pt x="0" y="606"/>
                    <a:pt x="179" y="785"/>
                  </a:cubicBezTo>
                  <a:lnTo>
                    <a:pt x="2300" y="2906"/>
                  </a:lnTo>
                  <a:cubicBezTo>
                    <a:pt x="2390" y="2995"/>
                    <a:pt x="2495" y="3040"/>
                    <a:pt x="2601" y="3040"/>
                  </a:cubicBezTo>
                  <a:cubicBezTo>
                    <a:pt x="2707" y="3040"/>
                    <a:pt x="2814" y="2995"/>
                    <a:pt x="2906" y="2906"/>
                  </a:cubicBezTo>
                  <a:cubicBezTo>
                    <a:pt x="3085" y="2722"/>
                    <a:pt x="3085" y="2422"/>
                    <a:pt x="2906" y="2238"/>
                  </a:cubicBezTo>
                  <a:lnTo>
                    <a:pt x="848" y="179"/>
                  </a:lnTo>
                  <a:cubicBezTo>
                    <a:pt x="726" y="58"/>
                    <a:pt x="605" y="0"/>
                    <a:pt x="484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106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2601" y="0"/>
                  </a:moveTo>
                  <a:cubicBezTo>
                    <a:pt x="2479" y="0"/>
                    <a:pt x="2358" y="58"/>
                    <a:pt x="2300" y="179"/>
                  </a:cubicBezTo>
                  <a:lnTo>
                    <a:pt x="179" y="2238"/>
                  </a:lnTo>
                  <a:cubicBezTo>
                    <a:pt x="0" y="2422"/>
                    <a:pt x="0" y="2722"/>
                    <a:pt x="179" y="2906"/>
                  </a:cubicBezTo>
                  <a:cubicBezTo>
                    <a:pt x="271" y="2995"/>
                    <a:pt x="392" y="3040"/>
                    <a:pt x="513" y="3040"/>
                  </a:cubicBezTo>
                  <a:cubicBezTo>
                    <a:pt x="634" y="3040"/>
                    <a:pt x="756" y="2995"/>
                    <a:pt x="848" y="2906"/>
                  </a:cubicBezTo>
                  <a:lnTo>
                    <a:pt x="2906" y="785"/>
                  </a:lnTo>
                  <a:cubicBezTo>
                    <a:pt x="3085" y="606"/>
                    <a:pt x="3085" y="363"/>
                    <a:pt x="2906" y="179"/>
                  </a:cubicBezTo>
                  <a:cubicBezTo>
                    <a:pt x="2843" y="58"/>
                    <a:pt x="2722" y="0"/>
                    <a:pt x="2601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106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548" y="0"/>
                  </a:moveTo>
                  <a:cubicBezTo>
                    <a:pt x="427" y="0"/>
                    <a:pt x="306" y="59"/>
                    <a:pt x="184" y="122"/>
                  </a:cubicBezTo>
                  <a:cubicBezTo>
                    <a:pt x="0" y="301"/>
                    <a:pt x="0" y="606"/>
                    <a:pt x="184" y="785"/>
                  </a:cubicBezTo>
                  <a:lnTo>
                    <a:pt x="2301" y="2843"/>
                  </a:lnTo>
                  <a:cubicBezTo>
                    <a:pt x="2393" y="2935"/>
                    <a:pt x="2499" y="2981"/>
                    <a:pt x="2605" y="2981"/>
                  </a:cubicBezTo>
                  <a:cubicBezTo>
                    <a:pt x="2711" y="2981"/>
                    <a:pt x="2816" y="2935"/>
                    <a:pt x="2906" y="2843"/>
                  </a:cubicBezTo>
                  <a:cubicBezTo>
                    <a:pt x="3090" y="2664"/>
                    <a:pt x="3090" y="2422"/>
                    <a:pt x="2906" y="2238"/>
                  </a:cubicBezTo>
                  <a:lnTo>
                    <a:pt x="848" y="122"/>
                  </a:lnTo>
                  <a:cubicBezTo>
                    <a:pt x="727" y="59"/>
                    <a:pt x="669" y="0"/>
                    <a:pt x="548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106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2606" y="0"/>
                  </a:moveTo>
                  <a:cubicBezTo>
                    <a:pt x="2485" y="0"/>
                    <a:pt x="2364" y="59"/>
                    <a:pt x="2301" y="122"/>
                  </a:cubicBezTo>
                  <a:lnTo>
                    <a:pt x="184" y="2238"/>
                  </a:lnTo>
                  <a:cubicBezTo>
                    <a:pt x="0" y="2422"/>
                    <a:pt x="0" y="2664"/>
                    <a:pt x="184" y="2843"/>
                  </a:cubicBezTo>
                  <a:cubicBezTo>
                    <a:pt x="274" y="2935"/>
                    <a:pt x="395" y="2981"/>
                    <a:pt x="516" y="2981"/>
                  </a:cubicBezTo>
                  <a:cubicBezTo>
                    <a:pt x="637" y="2981"/>
                    <a:pt x="758" y="2935"/>
                    <a:pt x="848" y="2843"/>
                  </a:cubicBezTo>
                  <a:lnTo>
                    <a:pt x="2906" y="785"/>
                  </a:lnTo>
                  <a:cubicBezTo>
                    <a:pt x="3090" y="606"/>
                    <a:pt x="3090" y="301"/>
                    <a:pt x="2906" y="122"/>
                  </a:cubicBezTo>
                  <a:cubicBezTo>
                    <a:pt x="2848" y="59"/>
                    <a:pt x="2727" y="0"/>
                    <a:pt x="2606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p106"/>
            <p:cNvSpPr/>
            <p:nvPr/>
          </p:nvSpPr>
          <p:spPr>
            <a:xfrm>
              <a:off x="238125" y="373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9" name="Google Shape;2869;p106"/>
            <p:cNvSpPr/>
            <p:nvPr/>
          </p:nvSpPr>
          <p:spPr>
            <a:xfrm>
              <a:off x="238125" y="562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0" name="Google Shape;2870;p106"/>
            <p:cNvSpPr/>
            <p:nvPr/>
          </p:nvSpPr>
          <p:spPr>
            <a:xfrm>
              <a:off x="238125" y="753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1" name="Google Shape;2871;p106"/>
            <p:cNvSpPr/>
            <p:nvPr/>
          </p:nvSpPr>
          <p:spPr>
            <a:xfrm>
              <a:off x="238125" y="942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2" name="Google Shape;2872;p106"/>
            <p:cNvSpPr/>
            <p:nvPr/>
          </p:nvSpPr>
          <p:spPr>
            <a:xfrm>
              <a:off x="238125" y="1131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3" name="Google Shape;2873;p106"/>
            <p:cNvSpPr/>
            <p:nvPr/>
          </p:nvSpPr>
          <p:spPr>
            <a:xfrm>
              <a:off x="238125" y="1322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4" name="Google Shape;2874;p106"/>
            <p:cNvSpPr/>
            <p:nvPr/>
          </p:nvSpPr>
          <p:spPr>
            <a:xfrm>
              <a:off x="238125" y="1511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p106"/>
            <p:cNvSpPr/>
            <p:nvPr/>
          </p:nvSpPr>
          <p:spPr>
            <a:xfrm>
              <a:off x="238125" y="1701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6" name="Google Shape;2876;p106"/>
            <p:cNvSpPr/>
            <p:nvPr/>
          </p:nvSpPr>
          <p:spPr>
            <a:xfrm>
              <a:off x="238125" y="1891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7" name="Google Shape;2877;p106"/>
            <p:cNvSpPr/>
            <p:nvPr/>
          </p:nvSpPr>
          <p:spPr>
            <a:xfrm>
              <a:off x="238125" y="2080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p106"/>
            <p:cNvSpPr/>
            <p:nvPr/>
          </p:nvSpPr>
          <p:spPr>
            <a:xfrm>
              <a:off x="238125" y="2270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9" name="Google Shape;2879;p106"/>
            <p:cNvSpPr/>
            <p:nvPr/>
          </p:nvSpPr>
          <p:spPr>
            <a:xfrm>
              <a:off x="238125" y="2460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p106"/>
            <p:cNvSpPr/>
            <p:nvPr/>
          </p:nvSpPr>
          <p:spPr>
            <a:xfrm>
              <a:off x="238125" y="2650825"/>
              <a:ext cx="5988200" cy="4500"/>
            </a:xfrm>
            <a:custGeom>
              <a:avLst/>
              <a:gdLst/>
              <a:ahLst/>
              <a:cxnLst/>
              <a:rect l="l" t="t" r="r" b="b"/>
              <a:pathLst>
                <a:path w="239528" h="180" extrusionOk="0">
                  <a:moveTo>
                    <a:pt x="0" y="0"/>
                  </a:moveTo>
                  <a:lnTo>
                    <a:pt x="0" y="179"/>
                  </a:lnTo>
                  <a:lnTo>
                    <a:pt x="239528" y="179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p106"/>
            <p:cNvSpPr/>
            <p:nvPr/>
          </p:nvSpPr>
          <p:spPr>
            <a:xfrm>
              <a:off x="238125" y="2839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p106"/>
            <p:cNvSpPr/>
            <p:nvPr/>
          </p:nvSpPr>
          <p:spPr>
            <a:xfrm>
              <a:off x="238125" y="3029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3" name="Google Shape;2883;p106"/>
            <p:cNvSpPr/>
            <p:nvPr/>
          </p:nvSpPr>
          <p:spPr>
            <a:xfrm>
              <a:off x="238125" y="32198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4" name="Google Shape;2884;p106"/>
            <p:cNvSpPr/>
            <p:nvPr/>
          </p:nvSpPr>
          <p:spPr>
            <a:xfrm>
              <a:off x="238125" y="3408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5" name="Google Shape;2885;p106"/>
            <p:cNvSpPr/>
            <p:nvPr/>
          </p:nvSpPr>
          <p:spPr>
            <a:xfrm>
              <a:off x="238125" y="3598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6" name="Google Shape;2886;p106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7" name="Google Shape;2887;p106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8" name="Google Shape;2888;p106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9" name="Google Shape;2889;p106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0" name="Google Shape;2890;p106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1" name="Google Shape;2891;p106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2" name="Google Shape;2892;p106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3" name="Google Shape;2893;p106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4" name="Google Shape;2894;p106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5" name="Google Shape;2895;p106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p106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106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106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106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106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106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106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106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106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106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106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106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106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106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106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106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106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106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106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106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106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106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106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106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106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106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106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106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106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106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106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106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106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106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106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106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106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106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106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106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106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106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p106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p106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0" name="Google Shape;2940;p106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1" name="Google Shape;2941;p106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2" name="Google Shape;2942;p106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3" name="Google Shape;2943;p106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4" name="Google Shape;2944;p106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5" name="Google Shape;2945;p106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6" name="Google Shape;2946;p106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7" name="Google Shape;2947;p106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8" name="Google Shape;2948;p106"/>
          <p:cNvSpPr/>
          <p:nvPr/>
        </p:nvSpPr>
        <p:spPr>
          <a:xfrm>
            <a:off x="4800600" y="762000"/>
            <a:ext cx="8602036" cy="8602036"/>
          </a:xfrm>
          <a:custGeom>
            <a:avLst/>
            <a:gdLst/>
            <a:ahLst/>
            <a:cxnLst/>
            <a:rect l="l" t="t" r="r" b="b"/>
            <a:pathLst>
              <a:path w="15497" h="15497" extrusionOk="0">
                <a:moveTo>
                  <a:pt x="7749" y="0"/>
                </a:moveTo>
                <a:cubicBezTo>
                  <a:pt x="3449" y="0"/>
                  <a:pt x="1" y="3453"/>
                  <a:pt x="1" y="7748"/>
                </a:cubicBezTo>
                <a:cubicBezTo>
                  <a:pt x="1" y="12048"/>
                  <a:pt x="3449" y="15496"/>
                  <a:pt x="7749" y="15496"/>
                </a:cubicBezTo>
                <a:cubicBezTo>
                  <a:pt x="12044" y="15496"/>
                  <a:pt x="15497" y="12048"/>
                  <a:pt x="15497" y="7748"/>
                </a:cubicBezTo>
                <a:cubicBezTo>
                  <a:pt x="15497" y="3453"/>
                  <a:pt x="12044" y="0"/>
                  <a:pt x="7749" y="0"/>
                </a:cubicBezTo>
                <a:close/>
              </a:path>
            </a:pathLst>
          </a:custGeom>
          <a:solidFill>
            <a:srgbClr val="9CD3ED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CUSTOM_13_2_1_1_1_1_1">
    <p:bg>
      <p:bgPr>
        <a:solidFill>
          <a:srgbClr val="D0EBF5"/>
        </a:solidFill>
        <a:effectLst/>
      </p:bgPr>
    </p:bg>
    <p:spTree>
      <p:nvGrpSpPr>
        <p:cNvPr id="1" name="Shape 2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0" name="Google Shape;2950;p107"/>
          <p:cNvGrpSpPr/>
          <p:nvPr/>
        </p:nvGrpSpPr>
        <p:grpSpPr>
          <a:xfrm>
            <a:off x="-22742" y="-53681"/>
            <a:ext cx="9189492" cy="5250864"/>
            <a:chOff x="238125" y="358125"/>
            <a:chExt cx="5988200" cy="3421650"/>
          </a:xfrm>
        </p:grpSpPr>
        <p:sp>
          <p:nvSpPr>
            <p:cNvPr id="2951" name="Google Shape;2951;p107"/>
            <p:cNvSpPr/>
            <p:nvPr/>
          </p:nvSpPr>
          <p:spPr>
            <a:xfrm>
              <a:off x="593800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937" y="1"/>
                  </a:moveTo>
                  <a:lnTo>
                    <a:pt x="0" y="1938"/>
                  </a:lnTo>
                  <a:lnTo>
                    <a:pt x="1937" y="3817"/>
                  </a:lnTo>
                  <a:lnTo>
                    <a:pt x="3812" y="1938"/>
                  </a:lnTo>
                  <a:lnTo>
                    <a:pt x="1937" y="1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2" name="Google Shape;2952;p107"/>
            <p:cNvSpPr/>
            <p:nvPr/>
          </p:nvSpPr>
          <p:spPr>
            <a:xfrm>
              <a:off x="5260825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874" y="1"/>
                  </a:moveTo>
                  <a:lnTo>
                    <a:pt x="0" y="1938"/>
                  </a:lnTo>
                  <a:lnTo>
                    <a:pt x="1874" y="3817"/>
                  </a:lnTo>
                  <a:lnTo>
                    <a:pt x="3811" y="1938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3" name="Google Shape;2953;p107"/>
            <p:cNvSpPr/>
            <p:nvPr/>
          </p:nvSpPr>
          <p:spPr>
            <a:xfrm>
              <a:off x="3124050" y="1093575"/>
              <a:ext cx="95300" cy="93850"/>
            </a:xfrm>
            <a:custGeom>
              <a:avLst/>
              <a:gdLst/>
              <a:ahLst/>
              <a:cxnLst/>
              <a:rect l="l" t="t" r="r" b="b"/>
              <a:pathLst>
                <a:path w="3812" h="3754" extrusionOk="0">
                  <a:moveTo>
                    <a:pt x="1874" y="1"/>
                  </a:moveTo>
                  <a:lnTo>
                    <a:pt x="0" y="1879"/>
                  </a:lnTo>
                  <a:lnTo>
                    <a:pt x="1874" y="3753"/>
                  </a:lnTo>
                  <a:lnTo>
                    <a:pt x="3811" y="1879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4" name="Google Shape;2954;p107"/>
            <p:cNvSpPr/>
            <p:nvPr/>
          </p:nvSpPr>
          <p:spPr>
            <a:xfrm>
              <a:off x="5652700" y="712225"/>
              <a:ext cx="87800" cy="86350"/>
            </a:xfrm>
            <a:custGeom>
              <a:avLst/>
              <a:gdLst/>
              <a:ahLst/>
              <a:cxnLst/>
              <a:rect l="l" t="t" r="r" b="b"/>
              <a:pathLst>
                <a:path w="3512" h="3454" extrusionOk="0">
                  <a:moveTo>
                    <a:pt x="1759" y="911"/>
                  </a:moveTo>
                  <a:cubicBezTo>
                    <a:pt x="2180" y="911"/>
                    <a:pt x="2606" y="1274"/>
                    <a:pt x="2606" y="1758"/>
                  </a:cubicBezTo>
                  <a:cubicBezTo>
                    <a:pt x="2606" y="2180"/>
                    <a:pt x="2180" y="2543"/>
                    <a:pt x="1759" y="2543"/>
                  </a:cubicBezTo>
                  <a:cubicBezTo>
                    <a:pt x="1274" y="2543"/>
                    <a:pt x="911" y="2180"/>
                    <a:pt x="911" y="1758"/>
                  </a:cubicBezTo>
                  <a:cubicBezTo>
                    <a:pt x="911" y="1274"/>
                    <a:pt x="1274" y="911"/>
                    <a:pt x="1759" y="911"/>
                  </a:cubicBezTo>
                  <a:close/>
                  <a:moveTo>
                    <a:pt x="1759" y="0"/>
                  </a:moveTo>
                  <a:cubicBezTo>
                    <a:pt x="790" y="0"/>
                    <a:pt x="1" y="790"/>
                    <a:pt x="1" y="1758"/>
                  </a:cubicBezTo>
                  <a:cubicBezTo>
                    <a:pt x="1" y="2727"/>
                    <a:pt x="790" y="3453"/>
                    <a:pt x="1759" y="3453"/>
                  </a:cubicBezTo>
                  <a:cubicBezTo>
                    <a:pt x="2727" y="3453"/>
                    <a:pt x="3512" y="2727"/>
                    <a:pt x="3512" y="1758"/>
                  </a:cubicBezTo>
                  <a:cubicBezTo>
                    <a:pt x="3512" y="790"/>
                    <a:pt x="2727" y="0"/>
                    <a:pt x="1759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p107"/>
            <p:cNvSpPr/>
            <p:nvPr/>
          </p:nvSpPr>
          <p:spPr>
            <a:xfrm>
              <a:off x="1187025" y="712225"/>
              <a:ext cx="87775" cy="86350"/>
            </a:xfrm>
            <a:custGeom>
              <a:avLst/>
              <a:gdLst/>
              <a:ahLst/>
              <a:cxnLst/>
              <a:rect l="l" t="t" r="r" b="b"/>
              <a:pathLst>
                <a:path w="3511" h="3454" extrusionOk="0">
                  <a:moveTo>
                    <a:pt x="1753" y="911"/>
                  </a:moveTo>
                  <a:cubicBezTo>
                    <a:pt x="2179" y="911"/>
                    <a:pt x="2600" y="1274"/>
                    <a:pt x="2600" y="1758"/>
                  </a:cubicBezTo>
                  <a:cubicBezTo>
                    <a:pt x="2600" y="2180"/>
                    <a:pt x="2179" y="2543"/>
                    <a:pt x="1753" y="2543"/>
                  </a:cubicBezTo>
                  <a:cubicBezTo>
                    <a:pt x="1269" y="2543"/>
                    <a:pt x="906" y="2180"/>
                    <a:pt x="906" y="1758"/>
                  </a:cubicBezTo>
                  <a:cubicBezTo>
                    <a:pt x="906" y="1274"/>
                    <a:pt x="1269" y="911"/>
                    <a:pt x="1753" y="911"/>
                  </a:cubicBezTo>
                  <a:close/>
                  <a:moveTo>
                    <a:pt x="1753" y="0"/>
                  </a:moveTo>
                  <a:cubicBezTo>
                    <a:pt x="785" y="0"/>
                    <a:pt x="0" y="790"/>
                    <a:pt x="0" y="1758"/>
                  </a:cubicBezTo>
                  <a:cubicBezTo>
                    <a:pt x="0" y="2727"/>
                    <a:pt x="785" y="3453"/>
                    <a:pt x="1753" y="3453"/>
                  </a:cubicBezTo>
                  <a:cubicBezTo>
                    <a:pt x="2722" y="3453"/>
                    <a:pt x="3511" y="2727"/>
                    <a:pt x="3511" y="1758"/>
                  </a:cubicBezTo>
                  <a:cubicBezTo>
                    <a:pt x="3511" y="790"/>
                    <a:pt x="2722" y="0"/>
                    <a:pt x="1753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6" name="Google Shape;2956;p107"/>
            <p:cNvSpPr/>
            <p:nvPr/>
          </p:nvSpPr>
          <p:spPr>
            <a:xfrm>
              <a:off x="6035625" y="3555775"/>
              <a:ext cx="86225" cy="86225"/>
            </a:xfrm>
            <a:custGeom>
              <a:avLst/>
              <a:gdLst/>
              <a:ahLst/>
              <a:cxnLst/>
              <a:rect l="l" t="t" r="r" b="b"/>
              <a:pathLst>
                <a:path w="3449" h="3449" extrusionOk="0">
                  <a:moveTo>
                    <a:pt x="1696" y="906"/>
                  </a:moveTo>
                  <a:cubicBezTo>
                    <a:pt x="2180" y="906"/>
                    <a:pt x="2543" y="1269"/>
                    <a:pt x="2543" y="1695"/>
                  </a:cubicBezTo>
                  <a:cubicBezTo>
                    <a:pt x="2543" y="2180"/>
                    <a:pt x="2180" y="2543"/>
                    <a:pt x="1696" y="2543"/>
                  </a:cubicBezTo>
                  <a:cubicBezTo>
                    <a:pt x="1269" y="2543"/>
                    <a:pt x="906" y="2180"/>
                    <a:pt x="906" y="1695"/>
                  </a:cubicBezTo>
                  <a:cubicBezTo>
                    <a:pt x="906" y="1269"/>
                    <a:pt x="1269" y="906"/>
                    <a:pt x="1696" y="906"/>
                  </a:cubicBezTo>
                  <a:close/>
                  <a:moveTo>
                    <a:pt x="1696" y="0"/>
                  </a:moveTo>
                  <a:cubicBezTo>
                    <a:pt x="785" y="0"/>
                    <a:pt x="1" y="785"/>
                    <a:pt x="1" y="1695"/>
                  </a:cubicBezTo>
                  <a:cubicBezTo>
                    <a:pt x="1" y="2664"/>
                    <a:pt x="785" y="3448"/>
                    <a:pt x="1696" y="3448"/>
                  </a:cubicBezTo>
                  <a:cubicBezTo>
                    <a:pt x="2664" y="3448"/>
                    <a:pt x="3449" y="2664"/>
                    <a:pt x="3449" y="1695"/>
                  </a:cubicBezTo>
                  <a:cubicBezTo>
                    <a:pt x="3449" y="785"/>
                    <a:pt x="2664" y="0"/>
                    <a:pt x="1696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107"/>
            <p:cNvSpPr/>
            <p:nvPr/>
          </p:nvSpPr>
          <p:spPr>
            <a:xfrm>
              <a:off x="3518950" y="3371150"/>
              <a:ext cx="86350" cy="87800"/>
            </a:xfrm>
            <a:custGeom>
              <a:avLst/>
              <a:gdLst/>
              <a:ahLst/>
              <a:cxnLst/>
              <a:rect l="l" t="t" r="r" b="b"/>
              <a:pathLst>
                <a:path w="3454" h="3512" extrusionOk="0">
                  <a:moveTo>
                    <a:pt x="1758" y="906"/>
                  </a:moveTo>
                  <a:cubicBezTo>
                    <a:pt x="2180" y="906"/>
                    <a:pt x="2543" y="1269"/>
                    <a:pt x="2543" y="1753"/>
                  </a:cubicBezTo>
                  <a:cubicBezTo>
                    <a:pt x="2543" y="2238"/>
                    <a:pt x="2180" y="2601"/>
                    <a:pt x="1758" y="2601"/>
                  </a:cubicBezTo>
                  <a:cubicBezTo>
                    <a:pt x="1274" y="2601"/>
                    <a:pt x="911" y="2238"/>
                    <a:pt x="911" y="1753"/>
                  </a:cubicBezTo>
                  <a:cubicBezTo>
                    <a:pt x="911" y="1269"/>
                    <a:pt x="1274" y="906"/>
                    <a:pt x="1758" y="906"/>
                  </a:cubicBezTo>
                  <a:close/>
                  <a:moveTo>
                    <a:pt x="1758" y="0"/>
                  </a:moveTo>
                  <a:cubicBezTo>
                    <a:pt x="790" y="0"/>
                    <a:pt x="0" y="785"/>
                    <a:pt x="0" y="1753"/>
                  </a:cubicBezTo>
                  <a:cubicBezTo>
                    <a:pt x="0" y="2722"/>
                    <a:pt x="790" y="3511"/>
                    <a:pt x="1758" y="3511"/>
                  </a:cubicBezTo>
                  <a:cubicBezTo>
                    <a:pt x="2664" y="3511"/>
                    <a:pt x="3453" y="2722"/>
                    <a:pt x="3453" y="1753"/>
                  </a:cubicBezTo>
                  <a:cubicBezTo>
                    <a:pt x="3453" y="785"/>
                    <a:pt x="2664" y="0"/>
                    <a:pt x="1758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8" name="Google Shape;2958;p107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484" y="0"/>
                  </a:moveTo>
                  <a:cubicBezTo>
                    <a:pt x="421" y="0"/>
                    <a:pt x="300" y="58"/>
                    <a:pt x="179" y="179"/>
                  </a:cubicBezTo>
                  <a:cubicBezTo>
                    <a:pt x="0" y="363"/>
                    <a:pt x="0" y="606"/>
                    <a:pt x="179" y="785"/>
                  </a:cubicBezTo>
                  <a:lnTo>
                    <a:pt x="2300" y="2906"/>
                  </a:lnTo>
                  <a:cubicBezTo>
                    <a:pt x="2390" y="2995"/>
                    <a:pt x="2495" y="3040"/>
                    <a:pt x="2601" y="3040"/>
                  </a:cubicBezTo>
                  <a:cubicBezTo>
                    <a:pt x="2707" y="3040"/>
                    <a:pt x="2814" y="2995"/>
                    <a:pt x="2906" y="2906"/>
                  </a:cubicBezTo>
                  <a:cubicBezTo>
                    <a:pt x="3085" y="2722"/>
                    <a:pt x="3085" y="2422"/>
                    <a:pt x="2906" y="2238"/>
                  </a:cubicBezTo>
                  <a:lnTo>
                    <a:pt x="848" y="179"/>
                  </a:lnTo>
                  <a:cubicBezTo>
                    <a:pt x="726" y="58"/>
                    <a:pt x="605" y="0"/>
                    <a:pt x="484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9" name="Google Shape;2959;p107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2601" y="0"/>
                  </a:moveTo>
                  <a:cubicBezTo>
                    <a:pt x="2479" y="0"/>
                    <a:pt x="2358" y="58"/>
                    <a:pt x="2300" y="179"/>
                  </a:cubicBezTo>
                  <a:lnTo>
                    <a:pt x="179" y="2238"/>
                  </a:lnTo>
                  <a:cubicBezTo>
                    <a:pt x="0" y="2422"/>
                    <a:pt x="0" y="2722"/>
                    <a:pt x="179" y="2906"/>
                  </a:cubicBezTo>
                  <a:cubicBezTo>
                    <a:pt x="271" y="2995"/>
                    <a:pt x="392" y="3040"/>
                    <a:pt x="513" y="3040"/>
                  </a:cubicBezTo>
                  <a:cubicBezTo>
                    <a:pt x="634" y="3040"/>
                    <a:pt x="756" y="2995"/>
                    <a:pt x="848" y="2906"/>
                  </a:cubicBezTo>
                  <a:lnTo>
                    <a:pt x="2906" y="785"/>
                  </a:lnTo>
                  <a:cubicBezTo>
                    <a:pt x="3085" y="606"/>
                    <a:pt x="3085" y="363"/>
                    <a:pt x="2906" y="179"/>
                  </a:cubicBezTo>
                  <a:cubicBezTo>
                    <a:pt x="2843" y="58"/>
                    <a:pt x="2722" y="0"/>
                    <a:pt x="2601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107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548" y="0"/>
                  </a:moveTo>
                  <a:cubicBezTo>
                    <a:pt x="427" y="0"/>
                    <a:pt x="306" y="59"/>
                    <a:pt x="184" y="122"/>
                  </a:cubicBezTo>
                  <a:cubicBezTo>
                    <a:pt x="0" y="301"/>
                    <a:pt x="0" y="606"/>
                    <a:pt x="184" y="785"/>
                  </a:cubicBezTo>
                  <a:lnTo>
                    <a:pt x="2301" y="2843"/>
                  </a:lnTo>
                  <a:cubicBezTo>
                    <a:pt x="2393" y="2935"/>
                    <a:pt x="2499" y="2981"/>
                    <a:pt x="2605" y="2981"/>
                  </a:cubicBezTo>
                  <a:cubicBezTo>
                    <a:pt x="2711" y="2981"/>
                    <a:pt x="2816" y="2935"/>
                    <a:pt x="2906" y="2843"/>
                  </a:cubicBezTo>
                  <a:cubicBezTo>
                    <a:pt x="3090" y="2664"/>
                    <a:pt x="3090" y="2422"/>
                    <a:pt x="2906" y="2238"/>
                  </a:cubicBezTo>
                  <a:lnTo>
                    <a:pt x="848" y="122"/>
                  </a:lnTo>
                  <a:cubicBezTo>
                    <a:pt x="727" y="59"/>
                    <a:pt x="669" y="0"/>
                    <a:pt x="548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1" name="Google Shape;2961;p107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2606" y="0"/>
                  </a:moveTo>
                  <a:cubicBezTo>
                    <a:pt x="2485" y="0"/>
                    <a:pt x="2364" y="59"/>
                    <a:pt x="2301" y="122"/>
                  </a:cubicBezTo>
                  <a:lnTo>
                    <a:pt x="184" y="2238"/>
                  </a:lnTo>
                  <a:cubicBezTo>
                    <a:pt x="0" y="2422"/>
                    <a:pt x="0" y="2664"/>
                    <a:pt x="184" y="2843"/>
                  </a:cubicBezTo>
                  <a:cubicBezTo>
                    <a:pt x="274" y="2935"/>
                    <a:pt x="395" y="2981"/>
                    <a:pt x="516" y="2981"/>
                  </a:cubicBezTo>
                  <a:cubicBezTo>
                    <a:pt x="637" y="2981"/>
                    <a:pt x="758" y="2935"/>
                    <a:pt x="848" y="2843"/>
                  </a:cubicBezTo>
                  <a:lnTo>
                    <a:pt x="2906" y="785"/>
                  </a:lnTo>
                  <a:cubicBezTo>
                    <a:pt x="3090" y="606"/>
                    <a:pt x="3090" y="301"/>
                    <a:pt x="2906" y="122"/>
                  </a:cubicBezTo>
                  <a:cubicBezTo>
                    <a:pt x="2848" y="59"/>
                    <a:pt x="2727" y="0"/>
                    <a:pt x="2606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2" name="Google Shape;2962;p107"/>
            <p:cNvSpPr/>
            <p:nvPr/>
          </p:nvSpPr>
          <p:spPr>
            <a:xfrm>
              <a:off x="238125" y="373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3" name="Google Shape;2963;p107"/>
            <p:cNvSpPr/>
            <p:nvPr/>
          </p:nvSpPr>
          <p:spPr>
            <a:xfrm>
              <a:off x="238125" y="562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4" name="Google Shape;2964;p107"/>
            <p:cNvSpPr/>
            <p:nvPr/>
          </p:nvSpPr>
          <p:spPr>
            <a:xfrm>
              <a:off x="238125" y="753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5" name="Google Shape;2965;p107"/>
            <p:cNvSpPr/>
            <p:nvPr/>
          </p:nvSpPr>
          <p:spPr>
            <a:xfrm>
              <a:off x="238125" y="942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6" name="Google Shape;2966;p107"/>
            <p:cNvSpPr/>
            <p:nvPr/>
          </p:nvSpPr>
          <p:spPr>
            <a:xfrm>
              <a:off x="238125" y="1131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7" name="Google Shape;2967;p107"/>
            <p:cNvSpPr/>
            <p:nvPr/>
          </p:nvSpPr>
          <p:spPr>
            <a:xfrm>
              <a:off x="238125" y="1322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8" name="Google Shape;2968;p107"/>
            <p:cNvSpPr/>
            <p:nvPr/>
          </p:nvSpPr>
          <p:spPr>
            <a:xfrm>
              <a:off x="238125" y="1511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9" name="Google Shape;2969;p107"/>
            <p:cNvSpPr/>
            <p:nvPr/>
          </p:nvSpPr>
          <p:spPr>
            <a:xfrm>
              <a:off x="238125" y="1701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0" name="Google Shape;2970;p107"/>
            <p:cNvSpPr/>
            <p:nvPr/>
          </p:nvSpPr>
          <p:spPr>
            <a:xfrm>
              <a:off x="238125" y="1891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1" name="Google Shape;2971;p107"/>
            <p:cNvSpPr/>
            <p:nvPr/>
          </p:nvSpPr>
          <p:spPr>
            <a:xfrm>
              <a:off x="238125" y="2080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2" name="Google Shape;2972;p107"/>
            <p:cNvSpPr/>
            <p:nvPr/>
          </p:nvSpPr>
          <p:spPr>
            <a:xfrm>
              <a:off x="238125" y="2270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3" name="Google Shape;2973;p107"/>
            <p:cNvSpPr/>
            <p:nvPr/>
          </p:nvSpPr>
          <p:spPr>
            <a:xfrm>
              <a:off x="238125" y="2460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107"/>
            <p:cNvSpPr/>
            <p:nvPr/>
          </p:nvSpPr>
          <p:spPr>
            <a:xfrm>
              <a:off x="238125" y="2650825"/>
              <a:ext cx="5988200" cy="4500"/>
            </a:xfrm>
            <a:custGeom>
              <a:avLst/>
              <a:gdLst/>
              <a:ahLst/>
              <a:cxnLst/>
              <a:rect l="l" t="t" r="r" b="b"/>
              <a:pathLst>
                <a:path w="239528" h="180" extrusionOk="0">
                  <a:moveTo>
                    <a:pt x="0" y="0"/>
                  </a:moveTo>
                  <a:lnTo>
                    <a:pt x="0" y="179"/>
                  </a:lnTo>
                  <a:lnTo>
                    <a:pt x="239528" y="179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5" name="Google Shape;2975;p107"/>
            <p:cNvSpPr/>
            <p:nvPr/>
          </p:nvSpPr>
          <p:spPr>
            <a:xfrm>
              <a:off x="238125" y="2839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6" name="Google Shape;2976;p107"/>
            <p:cNvSpPr/>
            <p:nvPr/>
          </p:nvSpPr>
          <p:spPr>
            <a:xfrm>
              <a:off x="238125" y="3029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7" name="Google Shape;2977;p107"/>
            <p:cNvSpPr/>
            <p:nvPr/>
          </p:nvSpPr>
          <p:spPr>
            <a:xfrm>
              <a:off x="238125" y="32198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8" name="Google Shape;2978;p107"/>
            <p:cNvSpPr/>
            <p:nvPr/>
          </p:nvSpPr>
          <p:spPr>
            <a:xfrm>
              <a:off x="238125" y="3408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9" name="Google Shape;2979;p107"/>
            <p:cNvSpPr/>
            <p:nvPr/>
          </p:nvSpPr>
          <p:spPr>
            <a:xfrm>
              <a:off x="238125" y="3598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0" name="Google Shape;2980;p107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1" name="Google Shape;2981;p107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2" name="Google Shape;2982;p107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3" name="Google Shape;2983;p107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4" name="Google Shape;2984;p107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5" name="Google Shape;2985;p107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6" name="Google Shape;2986;p107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7" name="Google Shape;2987;p107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8" name="Google Shape;2988;p107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9" name="Google Shape;2989;p107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0" name="Google Shape;2990;p107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1" name="Google Shape;2991;p107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2" name="Google Shape;2992;p107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3" name="Google Shape;2993;p107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4" name="Google Shape;2994;p107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5" name="Google Shape;2995;p107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6" name="Google Shape;2996;p107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7" name="Google Shape;2997;p107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8" name="Google Shape;2998;p107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9" name="Google Shape;2999;p107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0" name="Google Shape;3000;p107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1" name="Google Shape;3001;p107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2" name="Google Shape;3002;p107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3" name="Google Shape;3003;p107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4" name="Google Shape;3004;p107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5" name="Google Shape;3005;p107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6" name="Google Shape;3006;p107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7" name="Google Shape;3007;p107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8" name="Google Shape;3008;p107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9" name="Google Shape;3009;p107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0" name="Google Shape;3010;p107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1" name="Google Shape;3011;p107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2" name="Google Shape;3012;p107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3" name="Google Shape;3013;p107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4" name="Google Shape;3014;p107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5" name="Google Shape;3015;p107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6" name="Google Shape;3016;p107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7" name="Google Shape;3017;p107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8" name="Google Shape;3018;p107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9" name="Google Shape;3019;p107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0" name="Google Shape;3020;p107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1" name="Google Shape;3021;p107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2" name="Google Shape;3022;p107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3" name="Google Shape;3023;p107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4" name="Google Shape;3024;p107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107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6" name="Google Shape;3026;p107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7" name="Google Shape;3027;p107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107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107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107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107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107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107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107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107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107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7" name="Google Shape;3037;p107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8" name="Google Shape;3038;p107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107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0" name="Google Shape;3040;p107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p107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2" name="Google Shape;3042;p107"/>
          <p:cNvSpPr/>
          <p:nvPr/>
        </p:nvSpPr>
        <p:spPr>
          <a:xfrm>
            <a:off x="6351813" y="-1532187"/>
            <a:ext cx="4144363" cy="4144363"/>
          </a:xfrm>
          <a:custGeom>
            <a:avLst/>
            <a:gdLst/>
            <a:ahLst/>
            <a:cxnLst/>
            <a:rect l="l" t="t" r="r" b="b"/>
            <a:pathLst>
              <a:path w="15497" h="15497" extrusionOk="0">
                <a:moveTo>
                  <a:pt x="7749" y="0"/>
                </a:moveTo>
                <a:cubicBezTo>
                  <a:pt x="3449" y="0"/>
                  <a:pt x="1" y="3453"/>
                  <a:pt x="1" y="7748"/>
                </a:cubicBezTo>
                <a:cubicBezTo>
                  <a:pt x="1" y="12048"/>
                  <a:pt x="3449" y="15496"/>
                  <a:pt x="7749" y="15496"/>
                </a:cubicBezTo>
                <a:cubicBezTo>
                  <a:pt x="12044" y="15496"/>
                  <a:pt x="15497" y="12048"/>
                  <a:pt x="15497" y="7748"/>
                </a:cubicBezTo>
                <a:cubicBezTo>
                  <a:pt x="15497" y="3453"/>
                  <a:pt x="12044" y="0"/>
                  <a:pt x="7749" y="0"/>
                </a:cubicBezTo>
                <a:close/>
              </a:path>
            </a:pathLst>
          </a:custGeom>
          <a:solidFill>
            <a:srgbClr val="9CD3ED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3" name="Google Shape;3043;p107"/>
          <p:cNvSpPr/>
          <p:nvPr/>
        </p:nvSpPr>
        <p:spPr>
          <a:xfrm>
            <a:off x="-1352187" y="2531313"/>
            <a:ext cx="4144363" cy="4144363"/>
          </a:xfrm>
          <a:custGeom>
            <a:avLst/>
            <a:gdLst/>
            <a:ahLst/>
            <a:cxnLst/>
            <a:rect l="l" t="t" r="r" b="b"/>
            <a:pathLst>
              <a:path w="15497" h="15497" extrusionOk="0">
                <a:moveTo>
                  <a:pt x="7749" y="0"/>
                </a:moveTo>
                <a:cubicBezTo>
                  <a:pt x="3449" y="0"/>
                  <a:pt x="1" y="3453"/>
                  <a:pt x="1" y="7748"/>
                </a:cubicBezTo>
                <a:cubicBezTo>
                  <a:pt x="1" y="12048"/>
                  <a:pt x="3449" y="15496"/>
                  <a:pt x="7749" y="15496"/>
                </a:cubicBezTo>
                <a:cubicBezTo>
                  <a:pt x="12044" y="15496"/>
                  <a:pt x="15497" y="12048"/>
                  <a:pt x="15497" y="7748"/>
                </a:cubicBezTo>
                <a:cubicBezTo>
                  <a:pt x="15497" y="3453"/>
                  <a:pt x="12044" y="0"/>
                  <a:pt x="7749" y="0"/>
                </a:cubicBezTo>
                <a:close/>
              </a:path>
            </a:pathLst>
          </a:custGeom>
          <a:solidFill>
            <a:srgbClr val="9CD3ED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Right bullets">
  <p:cSld name="Title + Right bullets">
    <p:bg>
      <p:bgPr>
        <a:solidFill>
          <a:srgbClr val="D0EBF5"/>
        </a:solidFill>
        <a:effectLst/>
      </p:bgPr>
    </p:bg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" name="Google Shape;619;p8"/>
          <p:cNvGrpSpPr/>
          <p:nvPr/>
        </p:nvGrpSpPr>
        <p:grpSpPr>
          <a:xfrm>
            <a:off x="-22742" y="-53681"/>
            <a:ext cx="9189492" cy="5250864"/>
            <a:chOff x="238125" y="358125"/>
            <a:chExt cx="5988200" cy="3421650"/>
          </a:xfrm>
        </p:grpSpPr>
        <p:sp>
          <p:nvSpPr>
            <p:cNvPr id="620" name="Google Shape;620;p8"/>
            <p:cNvSpPr/>
            <p:nvPr/>
          </p:nvSpPr>
          <p:spPr>
            <a:xfrm>
              <a:off x="593800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937" y="1"/>
                  </a:moveTo>
                  <a:lnTo>
                    <a:pt x="0" y="1938"/>
                  </a:lnTo>
                  <a:lnTo>
                    <a:pt x="1937" y="3817"/>
                  </a:lnTo>
                  <a:lnTo>
                    <a:pt x="3812" y="1938"/>
                  </a:lnTo>
                  <a:lnTo>
                    <a:pt x="1937" y="1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5260825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874" y="1"/>
                  </a:moveTo>
                  <a:lnTo>
                    <a:pt x="0" y="1938"/>
                  </a:lnTo>
                  <a:lnTo>
                    <a:pt x="1874" y="3817"/>
                  </a:lnTo>
                  <a:lnTo>
                    <a:pt x="3811" y="1938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3124050" y="1093575"/>
              <a:ext cx="95300" cy="93850"/>
            </a:xfrm>
            <a:custGeom>
              <a:avLst/>
              <a:gdLst/>
              <a:ahLst/>
              <a:cxnLst/>
              <a:rect l="l" t="t" r="r" b="b"/>
              <a:pathLst>
                <a:path w="3812" h="3754" extrusionOk="0">
                  <a:moveTo>
                    <a:pt x="1874" y="1"/>
                  </a:moveTo>
                  <a:lnTo>
                    <a:pt x="0" y="1879"/>
                  </a:lnTo>
                  <a:lnTo>
                    <a:pt x="1874" y="3753"/>
                  </a:lnTo>
                  <a:lnTo>
                    <a:pt x="3811" y="1879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5652700" y="712225"/>
              <a:ext cx="87800" cy="86350"/>
            </a:xfrm>
            <a:custGeom>
              <a:avLst/>
              <a:gdLst/>
              <a:ahLst/>
              <a:cxnLst/>
              <a:rect l="l" t="t" r="r" b="b"/>
              <a:pathLst>
                <a:path w="3512" h="3454" extrusionOk="0">
                  <a:moveTo>
                    <a:pt x="1759" y="911"/>
                  </a:moveTo>
                  <a:cubicBezTo>
                    <a:pt x="2180" y="911"/>
                    <a:pt x="2606" y="1274"/>
                    <a:pt x="2606" y="1758"/>
                  </a:cubicBezTo>
                  <a:cubicBezTo>
                    <a:pt x="2606" y="2180"/>
                    <a:pt x="2180" y="2543"/>
                    <a:pt x="1759" y="2543"/>
                  </a:cubicBezTo>
                  <a:cubicBezTo>
                    <a:pt x="1274" y="2543"/>
                    <a:pt x="911" y="2180"/>
                    <a:pt x="911" y="1758"/>
                  </a:cubicBezTo>
                  <a:cubicBezTo>
                    <a:pt x="911" y="1274"/>
                    <a:pt x="1274" y="911"/>
                    <a:pt x="1759" y="911"/>
                  </a:cubicBezTo>
                  <a:close/>
                  <a:moveTo>
                    <a:pt x="1759" y="0"/>
                  </a:moveTo>
                  <a:cubicBezTo>
                    <a:pt x="790" y="0"/>
                    <a:pt x="1" y="790"/>
                    <a:pt x="1" y="1758"/>
                  </a:cubicBezTo>
                  <a:cubicBezTo>
                    <a:pt x="1" y="2727"/>
                    <a:pt x="790" y="3453"/>
                    <a:pt x="1759" y="3453"/>
                  </a:cubicBezTo>
                  <a:cubicBezTo>
                    <a:pt x="2727" y="3453"/>
                    <a:pt x="3512" y="2727"/>
                    <a:pt x="3512" y="1758"/>
                  </a:cubicBezTo>
                  <a:cubicBezTo>
                    <a:pt x="3512" y="790"/>
                    <a:pt x="2727" y="0"/>
                    <a:pt x="1759" y="0"/>
                  </a:cubicBez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1187025" y="712225"/>
              <a:ext cx="87775" cy="86350"/>
            </a:xfrm>
            <a:custGeom>
              <a:avLst/>
              <a:gdLst/>
              <a:ahLst/>
              <a:cxnLst/>
              <a:rect l="l" t="t" r="r" b="b"/>
              <a:pathLst>
                <a:path w="3511" h="3454" extrusionOk="0">
                  <a:moveTo>
                    <a:pt x="1753" y="911"/>
                  </a:moveTo>
                  <a:cubicBezTo>
                    <a:pt x="2179" y="911"/>
                    <a:pt x="2600" y="1274"/>
                    <a:pt x="2600" y="1758"/>
                  </a:cubicBezTo>
                  <a:cubicBezTo>
                    <a:pt x="2600" y="2180"/>
                    <a:pt x="2179" y="2543"/>
                    <a:pt x="1753" y="2543"/>
                  </a:cubicBezTo>
                  <a:cubicBezTo>
                    <a:pt x="1269" y="2543"/>
                    <a:pt x="906" y="2180"/>
                    <a:pt x="906" y="1758"/>
                  </a:cubicBezTo>
                  <a:cubicBezTo>
                    <a:pt x="906" y="1274"/>
                    <a:pt x="1269" y="911"/>
                    <a:pt x="1753" y="911"/>
                  </a:cubicBezTo>
                  <a:close/>
                  <a:moveTo>
                    <a:pt x="1753" y="0"/>
                  </a:moveTo>
                  <a:cubicBezTo>
                    <a:pt x="785" y="0"/>
                    <a:pt x="0" y="790"/>
                    <a:pt x="0" y="1758"/>
                  </a:cubicBezTo>
                  <a:cubicBezTo>
                    <a:pt x="0" y="2727"/>
                    <a:pt x="785" y="3453"/>
                    <a:pt x="1753" y="3453"/>
                  </a:cubicBezTo>
                  <a:cubicBezTo>
                    <a:pt x="2722" y="3453"/>
                    <a:pt x="3511" y="2727"/>
                    <a:pt x="3511" y="1758"/>
                  </a:cubicBezTo>
                  <a:cubicBezTo>
                    <a:pt x="3511" y="790"/>
                    <a:pt x="2722" y="0"/>
                    <a:pt x="1753" y="0"/>
                  </a:cubicBez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6035625" y="3555775"/>
              <a:ext cx="86225" cy="86225"/>
            </a:xfrm>
            <a:custGeom>
              <a:avLst/>
              <a:gdLst/>
              <a:ahLst/>
              <a:cxnLst/>
              <a:rect l="l" t="t" r="r" b="b"/>
              <a:pathLst>
                <a:path w="3449" h="3449" extrusionOk="0">
                  <a:moveTo>
                    <a:pt x="1696" y="906"/>
                  </a:moveTo>
                  <a:cubicBezTo>
                    <a:pt x="2180" y="906"/>
                    <a:pt x="2543" y="1269"/>
                    <a:pt x="2543" y="1695"/>
                  </a:cubicBezTo>
                  <a:cubicBezTo>
                    <a:pt x="2543" y="2180"/>
                    <a:pt x="2180" y="2543"/>
                    <a:pt x="1696" y="2543"/>
                  </a:cubicBezTo>
                  <a:cubicBezTo>
                    <a:pt x="1269" y="2543"/>
                    <a:pt x="906" y="2180"/>
                    <a:pt x="906" y="1695"/>
                  </a:cubicBezTo>
                  <a:cubicBezTo>
                    <a:pt x="906" y="1269"/>
                    <a:pt x="1269" y="906"/>
                    <a:pt x="1696" y="906"/>
                  </a:cubicBezTo>
                  <a:close/>
                  <a:moveTo>
                    <a:pt x="1696" y="0"/>
                  </a:moveTo>
                  <a:cubicBezTo>
                    <a:pt x="785" y="0"/>
                    <a:pt x="1" y="785"/>
                    <a:pt x="1" y="1695"/>
                  </a:cubicBezTo>
                  <a:cubicBezTo>
                    <a:pt x="1" y="2664"/>
                    <a:pt x="785" y="3448"/>
                    <a:pt x="1696" y="3448"/>
                  </a:cubicBezTo>
                  <a:cubicBezTo>
                    <a:pt x="2664" y="3448"/>
                    <a:pt x="3449" y="2664"/>
                    <a:pt x="3449" y="1695"/>
                  </a:cubicBezTo>
                  <a:cubicBezTo>
                    <a:pt x="3449" y="785"/>
                    <a:pt x="2664" y="0"/>
                    <a:pt x="1696" y="0"/>
                  </a:cubicBez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3518950" y="3371150"/>
              <a:ext cx="86350" cy="87800"/>
            </a:xfrm>
            <a:custGeom>
              <a:avLst/>
              <a:gdLst/>
              <a:ahLst/>
              <a:cxnLst/>
              <a:rect l="l" t="t" r="r" b="b"/>
              <a:pathLst>
                <a:path w="3454" h="3512" extrusionOk="0">
                  <a:moveTo>
                    <a:pt x="1758" y="906"/>
                  </a:moveTo>
                  <a:cubicBezTo>
                    <a:pt x="2180" y="906"/>
                    <a:pt x="2543" y="1269"/>
                    <a:pt x="2543" y="1753"/>
                  </a:cubicBezTo>
                  <a:cubicBezTo>
                    <a:pt x="2543" y="2238"/>
                    <a:pt x="2180" y="2601"/>
                    <a:pt x="1758" y="2601"/>
                  </a:cubicBezTo>
                  <a:cubicBezTo>
                    <a:pt x="1274" y="2601"/>
                    <a:pt x="911" y="2238"/>
                    <a:pt x="911" y="1753"/>
                  </a:cubicBezTo>
                  <a:cubicBezTo>
                    <a:pt x="911" y="1269"/>
                    <a:pt x="1274" y="906"/>
                    <a:pt x="1758" y="906"/>
                  </a:cubicBezTo>
                  <a:close/>
                  <a:moveTo>
                    <a:pt x="1758" y="0"/>
                  </a:moveTo>
                  <a:cubicBezTo>
                    <a:pt x="790" y="0"/>
                    <a:pt x="0" y="785"/>
                    <a:pt x="0" y="1753"/>
                  </a:cubicBezTo>
                  <a:cubicBezTo>
                    <a:pt x="0" y="2722"/>
                    <a:pt x="790" y="3511"/>
                    <a:pt x="1758" y="3511"/>
                  </a:cubicBezTo>
                  <a:cubicBezTo>
                    <a:pt x="2664" y="3511"/>
                    <a:pt x="3453" y="2722"/>
                    <a:pt x="3453" y="1753"/>
                  </a:cubicBezTo>
                  <a:cubicBezTo>
                    <a:pt x="3453" y="785"/>
                    <a:pt x="2664" y="0"/>
                    <a:pt x="1758" y="0"/>
                  </a:cubicBez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8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484" y="0"/>
                  </a:moveTo>
                  <a:cubicBezTo>
                    <a:pt x="421" y="0"/>
                    <a:pt x="300" y="58"/>
                    <a:pt x="179" y="179"/>
                  </a:cubicBezTo>
                  <a:cubicBezTo>
                    <a:pt x="0" y="363"/>
                    <a:pt x="0" y="606"/>
                    <a:pt x="179" y="785"/>
                  </a:cubicBezTo>
                  <a:lnTo>
                    <a:pt x="2300" y="2906"/>
                  </a:lnTo>
                  <a:cubicBezTo>
                    <a:pt x="2390" y="2995"/>
                    <a:pt x="2495" y="3040"/>
                    <a:pt x="2601" y="3040"/>
                  </a:cubicBezTo>
                  <a:cubicBezTo>
                    <a:pt x="2707" y="3040"/>
                    <a:pt x="2814" y="2995"/>
                    <a:pt x="2906" y="2906"/>
                  </a:cubicBezTo>
                  <a:cubicBezTo>
                    <a:pt x="3085" y="2722"/>
                    <a:pt x="3085" y="2422"/>
                    <a:pt x="2906" y="2238"/>
                  </a:cubicBezTo>
                  <a:lnTo>
                    <a:pt x="848" y="179"/>
                  </a:lnTo>
                  <a:cubicBezTo>
                    <a:pt x="726" y="58"/>
                    <a:pt x="605" y="0"/>
                    <a:pt x="484" y="0"/>
                  </a:cubicBez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8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2601" y="0"/>
                  </a:moveTo>
                  <a:cubicBezTo>
                    <a:pt x="2479" y="0"/>
                    <a:pt x="2358" y="58"/>
                    <a:pt x="2300" y="179"/>
                  </a:cubicBezTo>
                  <a:lnTo>
                    <a:pt x="179" y="2238"/>
                  </a:lnTo>
                  <a:cubicBezTo>
                    <a:pt x="0" y="2422"/>
                    <a:pt x="0" y="2722"/>
                    <a:pt x="179" y="2906"/>
                  </a:cubicBezTo>
                  <a:cubicBezTo>
                    <a:pt x="271" y="2995"/>
                    <a:pt x="392" y="3040"/>
                    <a:pt x="513" y="3040"/>
                  </a:cubicBezTo>
                  <a:cubicBezTo>
                    <a:pt x="634" y="3040"/>
                    <a:pt x="756" y="2995"/>
                    <a:pt x="848" y="2906"/>
                  </a:cubicBezTo>
                  <a:lnTo>
                    <a:pt x="2906" y="785"/>
                  </a:lnTo>
                  <a:cubicBezTo>
                    <a:pt x="3085" y="606"/>
                    <a:pt x="3085" y="363"/>
                    <a:pt x="2906" y="179"/>
                  </a:cubicBezTo>
                  <a:cubicBezTo>
                    <a:pt x="2843" y="58"/>
                    <a:pt x="2722" y="0"/>
                    <a:pt x="2601" y="0"/>
                  </a:cubicBez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548" y="0"/>
                  </a:moveTo>
                  <a:cubicBezTo>
                    <a:pt x="427" y="0"/>
                    <a:pt x="306" y="59"/>
                    <a:pt x="184" y="122"/>
                  </a:cubicBezTo>
                  <a:cubicBezTo>
                    <a:pt x="0" y="301"/>
                    <a:pt x="0" y="606"/>
                    <a:pt x="184" y="785"/>
                  </a:cubicBezTo>
                  <a:lnTo>
                    <a:pt x="2301" y="2843"/>
                  </a:lnTo>
                  <a:cubicBezTo>
                    <a:pt x="2393" y="2935"/>
                    <a:pt x="2499" y="2981"/>
                    <a:pt x="2605" y="2981"/>
                  </a:cubicBezTo>
                  <a:cubicBezTo>
                    <a:pt x="2711" y="2981"/>
                    <a:pt x="2816" y="2935"/>
                    <a:pt x="2906" y="2843"/>
                  </a:cubicBezTo>
                  <a:cubicBezTo>
                    <a:pt x="3090" y="2664"/>
                    <a:pt x="3090" y="2422"/>
                    <a:pt x="2906" y="2238"/>
                  </a:cubicBezTo>
                  <a:lnTo>
                    <a:pt x="848" y="122"/>
                  </a:lnTo>
                  <a:cubicBezTo>
                    <a:pt x="727" y="59"/>
                    <a:pt x="669" y="0"/>
                    <a:pt x="548" y="0"/>
                  </a:cubicBez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2606" y="0"/>
                  </a:moveTo>
                  <a:cubicBezTo>
                    <a:pt x="2485" y="0"/>
                    <a:pt x="2364" y="59"/>
                    <a:pt x="2301" y="122"/>
                  </a:cubicBezTo>
                  <a:lnTo>
                    <a:pt x="184" y="2238"/>
                  </a:lnTo>
                  <a:cubicBezTo>
                    <a:pt x="0" y="2422"/>
                    <a:pt x="0" y="2664"/>
                    <a:pt x="184" y="2843"/>
                  </a:cubicBezTo>
                  <a:cubicBezTo>
                    <a:pt x="274" y="2935"/>
                    <a:pt x="395" y="2981"/>
                    <a:pt x="516" y="2981"/>
                  </a:cubicBezTo>
                  <a:cubicBezTo>
                    <a:pt x="637" y="2981"/>
                    <a:pt x="758" y="2935"/>
                    <a:pt x="848" y="2843"/>
                  </a:cubicBezTo>
                  <a:lnTo>
                    <a:pt x="2906" y="785"/>
                  </a:lnTo>
                  <a:cubicBezTo>
                    <a:pt x="3090" y="606"/>
                    <a:pt x="3090" y="301"/>
                    <a:pt x="2906" y="122"/>
                  </a:cubicBezTo>
                  <a:cubicBezTo>
                    <a:pt x="2848" y="59"/>
                    <a:pt x="2727" y="0"/>
                    <a:pt x="2606" y="0"/>
                  </a:cubicBez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238125" y="373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238125" y="562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238125" y="753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238125" y="942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238125" y="1131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238125" y="1322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238125" y="1511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238125" y="1701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8"/>
            <p:cNvSpPr/>
            <p:nvPr/>
          </p:nvSpPr>
          <p:spPr>
            <a:xfrm>
              <a:off x="238125" y="1891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8"/>
            <p:cNvSpPr/>
            <p:nvPr/>
          </p:nvSpPr>
          <p:spPr>
            <a:xfrm>
              <a:off x="238125" y="2080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238125" y="2270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8"/>
            <p:cNvSpPr/>
            <p:nvPr/>
          </p:nvSpPr>
          <p:spPr>
            <a:xfrm>
              <a:off x="238125" y="2460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8"/>
            <p:cNvSpPr/>
            <p:nvPr/>
          </p:nvSpPr>
          <p:spPr>
            <a:xfrm>
              <a:off x="238125" y="2650825"/>
              <a:ext cx="5988200" cy="4500"/>
            </a:xfrm>
            <a:custGeom>
              <a:avLst/>
              <a:gdLst/>
              <a:ahLst/>
              <a:cxnLst/>
              <a:rect l="l" t="t" r="r" b="b"/>
              <a:pathLst>
                <a:path w="239528" h="180" extrusionOk="0">
                  <a:moveTo>
                    <a:pt x="0" y="0"/>
                  </a:moveTo>
                  <a:lnTo>
                    <a:pt x="0" y="179"/>
                  </a:lnTo>
                  <a:lnTo>
                    <a:pt x="239528" y="179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8"/>
            <p:cNvSpPr/>
            <p:nvPr/>
          </p:nvSpPr>
          <p:spPr>
            <a:xfrm>
              <a:off x="238125" y="2839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8"/>
            <p:cNvSpPr/>
            <p:nvPr/>
          </p:nvSpPr>
          <p:spPr>
            <a:xfrm>
              <a:off x="238125" y="3029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8"/>
            <p:cNvSpPr/>
            <p:nvPr/>
          </p:nvSpPr>
          <p:spPr>
            <a:xfrm>
              <a:off x="238125" y="32198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8"/>
            <p:cNvSpPr/>
            <p:nvPr/>
          </p:nvSpPr>
          <p:spPr>
            <a:xfrm>
              <a:off x="238125" y="3408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8"/>
            <p:cNvSpPr/>
            <p:nvPr/>
          </p:nvSpPr>
          <p:spPr>
            <a:xfrm>
              <a:off x="238125" y="3598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8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8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8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8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8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8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8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8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8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8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8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8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8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8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8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8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8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8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8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8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8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8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8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8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8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8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8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8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8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8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8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8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8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8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8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8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8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8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8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8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8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8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8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8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8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8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1" name="Google Shape;711;p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lezar"/>
              <a:buNone/>
              <a:defRPr>
                <a:latin typeface="Lalezar"/>
                <a:ea typeface="Lalezar"/>
                <a:cs typeface="Lalezar"/>
                <a:sym typeface="Lalezar"/>
              </a:defRPr>
            </a:lvl9pPr>
          </a:lstStyle>
          <a:p>
            <a:endParaRPr/>
          </a:p>
        </p:txBody>
      </p:sp>
      <p:sp>
        <p:nvSpPr>
          <p:cNvPr id="712" name="Google Shape;712;p8"/>
          <p:cNvSpPr txBox="1">
            <a:spLocks noGrp="1"/>
          </p:cNvSpPr>
          <p:nvPr>
            <p:ph type="body" idx="1"/>
          </p:nvPr>
        </p:nvSpPr>
        <p:spPr>
          <a:xfrm>
            <a:off x="4572000" y="1476375"/>
            <a:ext cx="3852000" cy="30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1600"/>
              <a:buFont typeface="Molengo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385D"/>
              </a:buClr>
              <a:buSzPts val="1600"/>
              <a:buFont typeface="Molengo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385D"/>
              </a:buClr>
              <a:buSzPts val="1600"/>
              <a:buFont typeface="Molengo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385D"/>
              </a:buClr>
              <a:buSzPts val="1600"/>
              <a:buFont typeface="Molengo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385D"/>
              </a:buClr>
              <a:buSzPts val="1600"/>
              <a:buFont typeface="Molengo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385D"/>
              </a:buClr>
              <a:buSzPts val="1600"/>
              <a:buFont typeface="Molengo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385D"/>
              </a:buClr>
              <a:buSzPts val="1600"/>
              <a:buFont typeface="Molengo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385D"/>
              </a:buClr>
              <a:buSzPts val="1600"/>
              <a:buFont typeface="Molengo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385D"/>
              </a:buClr>
              <a:buSzPts val="1600"/>
              <a:buFont typeface="Molengo"/>
              <a:buChar char="■"/>
              <a:defRPr sz="1600"/>
            </a:lvl9pPr>
          </a:lstStyle>
          <a:p>
            <a:endParaRPr/>
          </a:p>
        </p:txBody>
      </p:sp>
      <p:sp>
        <p:nvSpPr>
          <p:cNvPr id="713" name="Google Shape;71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4" name="Google Shape;714;p8"/>
          <p:cNvSpPr/>
          <p:nvPr/>
        </p:nvSpPr>
        <p:spPr>
          <a:xfrm>
            <a:off x="7789325" y="4007550"/>
            <a:ext cx="1453450" cy="1270000"/>
          </a:xfrm>
          <a:custGeom>
            <a:avLst/>
            <a:gdLst/>
            <a:ahLst/>
            <a:cxnLst/>
            <a:rect l="l" t="t" r="r" b="b"/>
            <a:pathLst>
              <a:path w="58138" h="50800" extrusionOk="0">
                <a:moveTo>
                  <a:pt x="0" y="50800"/>
                </a:moveTo>
                <a:cubicBezTo>
                  <a:pt x="11071" y="50800"/>
                  <a:pt x="27154" y="47616"/>
                  <a:pt x="30198" y="36971"/>
                </a:cubicBezTo>
                <a:cubicBezTo>
                  <a:pt x="30853" y="34681"/>
                  <a:pt x="31280" y="30800"/>
                  <a:pt x="29069" y="29916"/>
                </a:cubicBezTo>
                <a:cubicBezTo>
                  <a:pt x="27584" y="29322"/>
                  <a:pt x="25099" y="30597"/>
                  <a:pt x="24836" y="32174"/>
                </a:cubicBezTo>
                <a:cubicBezTo>
                  <a:pt x="24527" y="34030"/>
                  <a:pt x="26438" y="36094"/>
                  <a:pt x="28223" y="36689"/>
                </a:cubicBezTo>
                <a:cubicBezTo>
                  <a:pt x="33267" y="38369"/>
                  <a:pt x="39594" y="36342"/>
                  <a:pt x="43745" y="33020"/>
                </a:cubicBezTo>
                <a:cubicBezTo>
                  <a:pt x="49305" y="28571"/>
                  <a:pt x="47846" y="19369"/>
                  <a:pt x="49389" y="12418"/>
                </a:cubicBezTo>
                <a:cubicBezTo>
                  <a:pt x="50487" y="7475"/>
                  <a:pt x="54561" y="3584"/>
                  <a:pt x="58138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0963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D0EBF5"/>
        </a:solidFill>
        <a:effectLst/>
      </p:bgPr>
    </p:bg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2" name="Google Shape;912;p11"/>
          <p:cNvGrpSpPr/>
          <p:nvPr/>
        </p:nvGrpSpPr>
        <p:grpSpPr>
          <a:xfrm>
            <a:off x="-22742" y="-53681"/>
            <a:ext cx="9189492" cy="5250864"/>
            <a:chOff x="238125" y="358125"/>
            <a:chExt cx="5988200" cy="3421650"/>
          </a:xfrm>
        </p:grpSpPr>
        <p:sp>
          <p:nvSpPr>
            <p:cNvPr id="913" name="Google Shape;913;p11"/>
            <p:cNvSpPr/>
            <p:nvPr/>
          </p:nvSpPr>
          <p:spPr>
            <a:xfrm>
              <a:off x="593800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937" y="1"/>
                  </a:moveTo>
                  <a:lnTo>
                    <a:pt x="0" y="1938"/>
                  </a:lnTo>
                  <a:lnTo>
                    <a:pt x="1937" y="3817"/>
                  </a:lnTo>
                  <a:lnTo>
                    <a:pt x="3812" y="1938"/>
                  </a:lnTo>
                  <a:lnTo>
                    <a:pt x="1937" y="1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11"/>
            <p:cNvSpPr/>
            <p:nvPr/>
          </p:nvSpPr>
          <p:spPr>
            <a:xfrm>
              <a:off x="5260825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874" y="1"/>
                  </a:moveTo>
                  <a:lnTo>
                    <a:pt x="0" y="1938"/>
                  </a:lnTo>
                  <a:lnTo>
                    <a:pt x="1874" y="3817"/>
                  </a:lnTo>
                  <a:lnTo>
                    <a:pt x="3811" y="1938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11"/>
            <p:cNvSpPr/>
            <p:nvPr/>
          </p:nvSpPr>
          <p:spPr>
            <a:xfrm>
              <a:off x="3124050" y="1093575"/>
              <a:ext cx="95300" cy="93850"/>
            </a:xfrm>
            <a:custGeom>
              <a:avLst/>
              <a:gdLst/>
              <a:ahLst/>
              <a:cxnLst/>
              <a:rect l="l" t="t" r="r" b="b"/>
              <a:pathLst>
                <a:path w="3812" h="3754" extrusionOk="0">
                  <a:moveTo>
                    <a:pt x="1874" y="1"/>
                  </a:moveTo>
                  <a:lnTo>
                    <a:pt x="0" y="1879"/>
                  </a:lnTo>
                  <a:lnTo>
                    <a:pt x="1874" y="3753"/>
                  </a:lnTo>
                  <a:lnTo>
                    <a:pt x="3811" y="1879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11"/>
            <p:cNvSpPr/>
            <p:nvPr/>
          </p:nvSpPr>
          <p:spPr>
            <a:xfrm>
              <a:off x="5652700" y="712225"/>
              <a:ext cx="87800" cy="86350"/>
            </a:xfrm>
            <a:custGeom>
              <a:avLst/>
              <a:gdLst/>
              <a:ahLst/>
              <a:cxnLst/>
              <a:rect l="l" t="t" r="r" b="b"/>
              <a:pathLst>
                <a:path w="3512" h="3454" extrusionOk="0">
                  <a:moveTo>
                    <a:pt x="1759" y="911"/>
                  </a:moveTo>
                  <a:cubicBezTo>
                    <a:pt x="2180" y="911"/>
                    <a:pt x="2606" y="1274"/>
                    <a:pt x="2606" y="1758"/>
                  </a:cubicBezTo>
                  <a:cubicBezTo>
                    <a:pt x="2606" y="2180"/>
                    <a:pt x="2180" y="2543"/>
                    <a:pt x="1759" y="2543"/>
                  </a:cubicBezTo>
                  <a:cubicBezTo>
                    <a:pt x="1274" y="2543"/>
                    <a:pt x="911" y="2180"/>
                    <a:pt x="911" y="1758"/>
                  </a:cubicBezTo>
                  <a:cubicBezTo>
                    <a:pt x="911" y="1274"/>
                    <a:pt x="1274" y="911"/>
                    <a:pt x="1759" y="911"/>
                  </a:cubicBezTo>
                  <a:close/>
                  <a:moveTo>
                    <a:pt x="1759" y="0"/>
                  </a:moveTo>
                  <a:cubicBezTo>
                    <a:pt x="790" y="0"/>
                    <a:pt x="1" y="790"/>
                    <a:pt x="1" y="1758"/>
                  </a:cubicBezTo>
                  <a:cubicBezTo>
                    <a:pt x="1" y="2727"/>
                    <a:pt x="790" y="3453"/>
                    <a:pt x="1759" y="3453"/>
                  </a:cubicBezTo>
                  <a:cubicBezTo>
                    <a:pt x="2727" y="3453"/>
                    <a:pt x="3512" y="2727"/>
                    <a:pt x="3512" y="1758"/>
                  </a:cubicBezTo>
                  <a:cubicBezTo>
                    <a:pt x="3512" y="790"/>
                    <a:pt x="2727" y="0"/>
                    <a:pt x="1759" y="0"/>
                  </a:cubicBez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11"/>
            <p:cNvSpPr/>
            <p:nvPr/>
          </p:nvSpPr>
          <p:spPr>
            <a:xfrm>
              <a:off x="1187025" y="712225"/>
              <a:ext cx="87775" cy="86350"/>
            </a:xfrm>
            <a:custGeom>
              <a:avLst/>
              <a:gdLst/>
              <a:ahLst/>
              <a:cxnLst/>
              <a:rect l="l" t="t" r="r" b="b"/>
              <a:pathLst>
                <a:path w="3511" h="3454" extrusionOk="0">
                  <a:moveTo>
                    <a:pt x="1753" y="911"/>
                  </a:moveTo>
                  <a:cubicBezTo>
                    <a:pt x="2179" y="911"/>
                    <a:pt x="2600" y="1274"/>
                    <a:pt x="2600" y="1758"/>
                  </a:cubicBezTo>
                  <a:cubicBezTo>
                    <a:pt x="2600" y="2180"/>
                    <a:pt x="2179" y="2543"/>
                    <a:pt x="1753" y="2543"/>
                  </a:cubicBezTo>
                  <a:cubicBezTo>
                    <a:pt x="1269" y="2543"/>
                    <a:pt x="906" y="2180"/>
                    <a:pt x="906" y="1758"/>
                  </a:cubicBezTo>
                  <a:cubicBezTo>
                    <a:pt x="906" y="1274"/>
                    <a:pt x="1269" y="911"/>
                    <a:pt x="1753" y="911"/>
                  </a:cubicBezTo>
                  <a:close/>
                  <a:moveTo>
                    <a:pt x="1753" y="0"/>
                  </a:moveTo>
                  <a:cubicBezTo>
                    <a:pt x="785" y="0"/>
                    <a:pt x="0" y="790"/>
                    <a:pt x="0" y="1758"/>
                  </a:cubicBezTo>
                  <a:cubicBezTo>
                    <a:pt x="0" y="2727"/>
                    <a:pt x="785" y="3453"/>
                    <a:pt x="1753" y="3453"/>
                  </a:cubicBezTo>
                  <a:cubicBezTo>
                    <a:pt x="2722" y="3453"/>
                    <a:pt x="3511" y="2727"/>
                    <a:pt x="3511" y="1758"/>
                  </a:cubicBezTo>
                  <a:cubicBezTo>
                    <a:pt x="3511" y="790"/>
                    <a:pt x="2722" y="0"/>
                    <a:pt x="1753" y="0"/>
                  </a:cubicBez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11"/>
            <p:cNvSpPr/>
            <p:nvPr/>
          </p:nvSpPr>
          <p:spPr>
            <a:xfrm>
              <a:off x="6035625" y="3555775"/>
              <a:ext cx="86225" cy="86225"/>
            </a:xfrm>
            <a:custGeom>
              <a:avLst/>
              <a:gdLst/>
              <a:ahLst/>
              <a:cxnLst/>
              <a:rect l="l" t="t" r="r" b="b"/>
              <a:pathLst>
                <a:path w="3449" h="3449" extrusionOk="0">
                  <a:moveTo>
                    <a:pt x="1696" y="906"/>
                  </a:moveTo>
                  <a:cubicBezTo>
                    <a:pt x="2180" y="906"/>
                    <a:pt x="2543" y="1269"/>
                    <a:pt x="2543" y="1695"/>
                  </a:cubicBezTo>
                  <a:cubicBezTo>
                    <a:pt x="2543" y="2180"/>
                    <a:pt x="2180" y="2543"/>
                    <a:pt x="1696" y="2543"/>
                  </a:cubicBezTo>
                  <a:cubicBezTo>
                    <a:pt x="1269" y="2543"/>
                    <a:pt x="906" y="2180"/>
                    <a:pt x="906" y="1695"/>
                  </a:cubicBezTo>
                  <a:cubicBezTo>
                    <a:pt x="906" y="1269"/>
                    <a:pt x="1269" y="906"/>
                    <a:pt x="1696" y="906"/>
                  </a:cubicBezTo>
                  <a:close/>
                  <a:moveTo>
                    <a:pt x="1696" y="0"/>
                  </a:moveTo>
                  <a:cubicBezTo>
                    <a:pt x="785" y="0"/>
                    <a:pt x="1" y="785"/>
                    <a:pt x="1" y="1695"/>
                  </a:cubicBezTo>
                  <a:cubicBezTo>
                    <a:pt x="1" y="2664"/>
                    <a:pt x="785" y="3448"/>
                    <a:pt x="1696" y="3448"/>
                  </a:cubicBezTo>
                  <a:cubicBezTo>
                    <a:pt x="2664" y="3448"/>
                    <a:pt x="3449" y="2664"/>
                    <a:pt x="3449" y="1695"/>
                  </a:cubicBezTo>
                  <a:cubicBezTo>
                    <a:pt x="3449" y="785"/>
                    <a:pt x="2664" y="0"/>
                    <a:pt x="1696" y="0"/>
                  </a:cubicBez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11"/>
            <p:cNvSpPr/>
            <p:nvPr/>
          </p:nvSpPr>
          <p:spPr>
            <a:xfrm>
              <a:off x="3518950" y="3371150"/>
              <a:ext cx="86350" cy="87800"/>
            </a:xfrm>
            <a:custGeom>
              <a:avLst/>
              <a:gdLst/>
              <a:ahLst/>
              <a:cxnLst/>
              <a:rect l="l" t="t" r="r" b="b"/>
              <a:pathLst>
                <a:path w="3454" h="3512" extrusionOk="0">
                  <a:moveTo>
                    <a:pt x="1758" y="906"/>
                  </a:moveTo>
                  <a:cubicBezTo>
                    <a:pt x="2180" y="906"/>
                    <a:pt x="2543" y="1269"/>
                    <a:pt x="2543" y="1753"/>
                  </a:cubicBezTo>
                  <a:cubicBezTo>
                    <a:pt x="2543" y="2238"/>
                    <a:pt x="2180" y="2601"/>
                    <a:pt x="1758" y="2601"/>
                  </a:cubicBezTo>
                  <a:cubicBezTo>
                    <a:pt x="1274" y="2601"/>
                    <a:pt x="911" y="2238"/>
                    <a:pt x="911" y="1753"/>
                  </a:cubicBezTo>
                  <a:cubicBezTo>
                    <a:pt x="911" y="1269"/>
                    <a:pt x="1274" y="906"/>
                    <a:pt x="1758" y="906"/>
                  </a:cubicBezTo>
                  <a:close/>
                  <a:moveTo>
                    <a:pt x="1758" y="0"/>
                  </a:moveTo>
                  <a:cubicBezTo>
                    <a:pt x="790" y="0"/>
                    <a:pt x="0" y="785"/>
                    <a:pt x="0" y="1753"/>
                  </a:cubicBezTo>
                  <a:cubicBezTo>
                    <a:pt x="0" y="2722"/>
                    <a:pt x="790" y="3511"/>
                    <a:pt x="1758" y="3511"/>
                  </a:cubicBezTo>
                  <a:cubicBezTo>
                    <a:pt x="2664" y="3511"/>
                    <a:pt x="3453" y="2722"/>
                    <a:pt x="3453" y="1753"/>
                  </a:cubicBezTo>
                  <a:cubicBezTo>
                    <a:pt x="3453" y="785"/>
                    <a:pt x="2664" y="0"/>
                    <a:pt x="1758" y="0"/>
                  </a:cubicBez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11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484" y="0"/>
                  </a:moveTo>
                  <a:cubicBezTo>
                    <a:pt x="421" y="0"/>
                    <a:pt x="300" y="58"/>
                    <a:pt x="179" y="179"/>
                  </a:cubicBezTo>
                  <a:cubicBezTo>
                    <a:pt x="0" y="363"/>
                    <a:pt x="0" y="606"/>
                    <a:pt x="179" y="785"/>
                  </a:cubicBezTo>
                  <a:lnTo>
                    <a:pt x="2300" y="2906"/>
                  </a:lnTo>
                  <a:cubicBezTo>
                    <a:pt x="2390" y="2995"/>
                    <a:pt x="2495" y="3040"/>
                    <a:pt x="2601" y="3040"/>
                  </a:cubicBezTo>
                  <a:cubicBezTo>
                    <a:pt x="2707" y="3040"/>
                    <a:pt x="2814" y="2995"/>
                    <a:pt x="2906" y="2906"/>
                  </a:cubicBezTo>
                  <a:cubicBezTo>
                    <a:pt x="3085" y="2722"/>
                    <a:pt x="3085" y="2422"/>
                    <a:pt x="2906" y="2238"/>
                  </a:cubicBezTo>
                  <a:lnTo>
                    <a:pt x="848" y="179"/>
                  </a:lnTo>
                  <a:cubicBezTo>
                    <a:pt x="726" y="58"/>
                    <a:pt x="605" y="0"/>
                    <a:pt x="484" y="0"/>
                  </a:cubicBez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1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2601" y="0"/>
                  </a:moveTo>
                  <a:cubicBezTo>
                    <a:pt x="2479" y="0"/>
                    <a:pt x="2358" y="58"/>
                    <a:pt x="2300" y="179"/>
                  </a:cubicBezTo>
                  <a:lnTo>
                    <a:pt x="179" y="2238"/>
                  </a:lnTo>
                  <a:cubicBezTo>
                    <a:pt x="0" y="2422"/>
                    <a:pt x="0" y="2722"/>
                    <a:pt x="179" y="2906"/>
                  </a:cubicBezTo>
                  <a:cubicBezTo>
                    <a:pt x="271" y="2995"/>
                    <a:pt x="392" y="3040"/>
                    <a:pt x="513" y="3040"/>
                  </a:cubicBezTo>
                  <a:cubicBezTo>
                    <a:pt x="634" y="3040"/>
                    <a:pt x="756" y="2995"/>
                    <a:pt x="848" y="2906"/>
                  </a:cubicBezTo>
                  <a:lnTo>
                    <a:pt x="2906" y="785"/>
                  </a:lnTo>
                  <a:cubicBezTo>
                    <a:pt x="3085" y="606"/>
                    <a:pt x="3085" y="363"/>
                    <a:pt x="2906" y="179"/>
                  </a:cubicBezTo>
                  <a:cubicBezTo>
                    <a:pt x="2843" y="58"/>
                    <a:pt x="2722" y="0"/>
                    <a:pt x="2601" y="0"/>
                  </a:cubicBez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1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548" y="0"/>
                  </a:moveTo>
                  <a:cubicBezTo>
                    <a:pt x="427" y="0"/>
                    <a:pt x="306" y="59"/>
                    <a:pt x="184" y="122"/>
                  </a:cubicBezTo>
                  <a:cubicBezTo>
                    <a:pt x="0" y="301"/>
                    <a:pt x="0" y="606"/>
                    <a:pt x="184" y="785"/>
                  </a:cubicBezTo>
                  <a:lnTo>
                    <a:pt x="2301" y="2843"/>
                  </a:lnTo>
                  <a:cubicBezTo>
                    <a:pt x="2393" y="2935"/>
                    <a:pt x="2499" y="2981"/>
                    <a:pt x="2605" y="2981"/>
                  </a:cubicBezTo>
                  <a:cubicBezTo>
                    <a:pt x="2711" y="2981"/>
                    <a:pt x="2816" y="2935"/>
                    <a:pt x="2906" y="2843"/>
                  </a:cubicBezTo>
                  <a:cubicBezTo>
                    <a:pt x="3090" y="2664"/>
                    <a:pt x="3090" y="2422"/>
                    <a:pt x="2906" y="2238"/>
                  </a:cubicBezTo>
                  <a:lnTo>
                    <a:pt x="848" y="122"/>
                  </a:lnTo>
                  <a:cubicBezTo>
                    <a:pt x="727" y="59"/>
                    <a:pt x="669" y="0"/>
                    <a:pt x="548" y="0"/>
                  </a:cubicBez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1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2606" y="0"/>
                  </a:moveTo>
                  <a:cubicBezTo>
                    <a:pt x="2485" y="0"/>
                    <a:pt x="2364" y="59"/>
                    <a:pt x="2301" y="122"/>
                  </a:cubicBezTo>
                  <a:lnTo>
                    <a:pt x="184" y="2238"/>
                  </a:lnTo>
                  <a:cubicBezTo>
                    <a:pt x="0" y="2422"/>
                    <a:pt x="0" y="2664"/>
                    <a:pt x="184" y="2843"/>
                  </a:cubicBezTo>
                  <a:cubicBezTo>
                    <a:pt x="274" y="2935"/>
                    <a:pt x="395" y="2981"/>
                    <a:pt x="516" y="2981"/>
                  </a:cubicBezTo>
                  <a:cubicBezTo>
                    <a:pt x="637" y="2981"/>
                    <a:pt x="758" y="2935"/>
                    <a:pt x="848" y="2843"/>
                  </a:cubicBezTo>
                  <a:lnTo>
                    <a:pt x="2906" y="785"/>
                  </a:lnTo>
                  <a:cubicBezTo>
                    <a:pt x="3090" y="606"/>
                    <a:pt x="3090" y="301"/>
                    <a:pt x="2906" y="122"/>
                  </a:cubicBezTo>
                  <a:cubicBezTo>
                    <a:pt x="2848" y="59"/>
                    <a:pt x="2727" y="0"/>
                    <a:pt x="2606" y="0"/>
                  </a:cubicBez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1"/>
            <p:cNvSpPr/>
            <p:nvPr/>
          </p:nvSpPr>
          <p:spPr>
            <a:xfrm>
              <a:off x="238125" y="373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11"/>
            <p:cNvSpPr/>
            <p:nvPr/>
          </p:nvSpPr>
          <p:spPr>
            <a:xfrm>
              <a:off x="238125" y="562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11"/>
            <p:cNvSpPr/>
            <p:nvPr/>
          </p:nvSpPr>
          <p:spPr>
            <a:xfrm>
              <a:off x="238125" y="753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11"/>
            <p:cNvSpPr/>
            <p:nvPr/>
          </p:nvSpPr>
          <p:spPr>
            <a:xfrm>
              <a:off x="238125" y="942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11"/>
            <p:cNvSpPr/>
            <p:nvPr/>
          </p:nvSpPr>
          <p:spPr>
            <a:xfrm>
              <a:off x="238125" y="1131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11"/>
            <p:cNvSpPr/>
            <p:nvPr/>
          </p:nvSpPr>
          <p:spPr>
            <a:xfrm>
              <a:off x="238125" y="1322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1"/>
            <p:cNvSpPr/>
            <p:nvPr/>
          </p:nvSpPr>
          <p:spPr>
            <a:xfrm>
              <a:off x="238125" y="1511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1"/>
            <p:cNvSpPr/>
            <p:nvPr/>
          </p:nvSpPr>
          <p:spPr>
            <a:xfrm>
              <a:off x="238125" y="1701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1"/>
            <p:cNvSpPr/>
            <p:nvPr/>
          </p:nvSpPr>
          <p:spPr>
            <a:xfrm>
              <a:off x="238125" y="1891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1"/>
            <p:cNvSpPr/>
            <p:nvPr/>
          </p:nvSpPr>
          <p:spPr>
            <a:xfrm>
              <a:off x="238125" y="2080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1"/>
            <p:cNvSpPr/>
            <p:nvPr/>
          </p:nvSpPr>
          <p:spPr>
            <a:xfrm>
              <a:off x="238125" y="2270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1"/>
            <p:cNvSpPr/>
            <p:nvPr/>
          </p:nvSpPr>
          <p:spPr>
            <a:xfrm>
              <a:off x="238125" y="2460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1"/>
            <p:cNvSpPr/>
            <p:nvPr/>
          </p:nvSpPr>
          <p:spPr>
            <a:xfrm>
              <a:off x="238125" y="2650825"/>
              <a:ext cx="5988200" cy="4500"/>
            </a:xfrm>
            <a:custGeom>
              <a:avLst/>
              <a:gdLst/>
              <a:ahLst/>
              <a:cxnLst/>
              <a:rect l="l" t="t" r="r" b="b"/>
              <a:pathLst>
                <a:path w="239528" h="180" extrusionOk="0">
                  <a:moveTo>
                    <a:pt x="0" y="0"/>
                  </a:moveTo>
                  <a:lnTo>
                    <a:pt x="0" y="179"/>
                  </a:lnTo>
                  <a:lnTo>
                    <a:pt x="239528" y="179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1"/>
            <p:cNvSpPr/>
            <p:nvPr/>
          </p:nvSpPr>
          <p:spPr>
            <a:xfrm>
              <a:off x="238125" y="2839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11"/>
            <p:cNvSpPr/>
            <p:nvPr/>
          </p:nvSpPr>
          <p:spPr>
            <a:xfrm>
              <a:off x="238125" y="3029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11"/>
            <p:cNvSpPr/>
            <p:nvPr/>
          </p:nvSpPr>
          <p:spPr>
            <a:xfrm>
              <a:off x="238125" y="32198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1"/>
            <p:cNvSpPr/>
            <p:nvPr/>
          </p:nvSpPr>
          <p:spPr>
            <a:xfrm>
              <a:off x="238125" y="3408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1"/>
            <p:cNvSpPr/>
            <p:nvPr/>
          </p:nvSpPr>
          <p:spPr>
            <a:xfrm>
              <a:off x="238125" y="3598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1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1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1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1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1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1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1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1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1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1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1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1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1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1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1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1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1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1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11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1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1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1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1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11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11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11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1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11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11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11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11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11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1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1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1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1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1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1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1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1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1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1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1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1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1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1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1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1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1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1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1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11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4" name="Google Shape;1004;p1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6" name="Google Shape;1006;p11"/>
          <p:cNvSpPr/>
          <p:nvPr/>
        </p:nvSpPr>
        <p:spPr>
          <a:xfrm rot="-5400000">
            <a:off x="7791210" y="-257606"/>
            <a:ext cx="1455194" cy="1842357"/>
          </a:xfrm>
          <a:custGeom>
            <a:avLst/>
            <a:gdLst/>
            <a:ahLst/>
            <a:cxnLst/>
            <a:rect l="l" t="t" r="r" b="b"/>
            <a:pathLst>
              <a:path w="66798" h="84570" extrusionOk="0">
                <a:moveTo>
                  <a:pt x="0" y="84570"/>
                </a:moveTo>
                <a:cubicBezTo>
                  <a:pt x="1969" y="70769"/>
                  <a:pt x="15276" y="56274"/>
                  <a:pt x="29109" y="54541"/>
                </a:cubicBezTo>
                <a:cubicBezTo>
                  <a:pt x="36288" y="53642"/>
                  <a:pt x="53980" y="55802"/>
                  <a:pt x="49638" y="61589"/>
                </a:cubicBezTo>
                <a:cubicBezTo>
                  <a:pt x="47185" y="64859"/>
                  <a:pt x="40241" y="62024"/>
                  <a:pt x="37688" y="58831"/>
                </a:cubicBezTo>
                <a:cubicBezTo>
                  <a:pt x="34783" y="55198"/>
                  <a:pt x="34075" y="49456"/>
                  <a:pt x="35544" y="45043"/>
                </a:cubicBezTo>
                <a:cubicBezTo>
                  <a:pt x="39402" y="33458"/>
                  <a:pt x="53896" y="28545"/>
                  <a:pt x="60669" y="18385"/>
                </a:cubicBezTo>
                <a:cubicBezTo>
                  <a:pt x="64252" y="13010"/>
                  <a:pt x="66798" y="6460"/>
                  <a:pt x="66798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24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0">
    <p:bg>
      <p:bgPr>
        <a:solidFill>
          <a:srgbClr val="D0EBF5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74"/>
          <p:cNvGrpSpPr/>
          <p:nvPr/>
        </p:nvGrpSpPr>
        <p:grpSpPr>
          <a:xfrm>
            <a:off x="-22742" y="-53681"/>
            <a:ext cx="9189492" cy="5250864"/>
            <a:chOff x="238125" y="358125"/>
            <a:chExt cx="5988200" cy="3421650"/>
          </a:xfrm>
        </p:grpSpPr>
        <p:sp>
          <p:nvSpPr>
            <p:cNvPr id="108" name="Google Shape;108;p74"/>
            <p:cNvSpPr/>
            <p:nvPr/>
          </p:nvSpPr>
          <p:spPr>
            <a:xfrm>
              <a:off x="593800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937" y="1"/>
                  </a:moveTo>
                  <a:lnTo>
                    <a:pt x="0" y="1938"/>
                  </a:lnTo>
                  <a:lnTo>
                    <a:pt x="1937" y="3817"/>
                  </a:lnTo>
                  <a:lnTo>
                    <a:pt x="3812" y="1938"/>
                  </a:lnTo>
                  <a:lnTo>
                    <a:pt x="1937" y="1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74"/>
            <p:cNvSpPr/>
            <p:nvPr/>
          </p:nvSpPr>
          <p:spPr>
            <a:xfrm>
              <a:off x="5260825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874" y="1"/>
                  </a:moveTo>
                  <a:lnTo>
                    <a:pt x="0" y="1938"/>
                  </a:lnTo>
                  <a:lnTo>
                    <a:pt x="1874" y="3817"/>
                  </a:lnTo>
                  <a:lnTo>
                    <a:pt x="3811" y="1938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74"/>
            <p:cNvSpPr/>
            <p:nvPr/>
          </p:nvSpPr>
          <p:spPr>
            <a:xfrm>
              <a:off x="3124050" y="1093575"/>
              <a:ext cx="95300" cy="93850"/>
            </a:xfrm>
            <a:custGeom>
              <a:avLst/>
              <a:gdLst/>
              <a:ahLst/>
              <a:cxnLst/>
              <a:rect l="l" t="t" r="r" b="b"/>
              <a:pathLst>
                <a:path w="3812" h="3754" extrusionOk="0">
                  <a:moveTo>
                    <a:pt x="1874" y="1"/>
                  </a:moveTo>
                  <a:lnTo>
                    <a:pt x="0" y="1879"/>
                  </a:lnTo>
                  <a:lnTo>
                    <a:pt x="1874" y="3753"/>
                  </a:lnTo>
                  <a:lnTo>
                    <a:pt x="3811" y="1879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74"/>
            <p:cNvSpPr/>
            <p:nvPr/>
          </p:nvSpPr>
          <p:spPr>
            <a:xfrm>
              <a:off x="5652700" y="712225"/>
              <a:ext cx="87800" cy="86350"/>
            </a:xfrm>
            <a:custGeom>
              <a:avLst/>
              <a:gdLst/>
              <a:ahLst/>
              <a:cxnLst/>
              <a:rect l="l" t="t" r="r" b="b"/>
              <a:pathLst>
                <a:path w="3512" h="3454" extrusionOk="0">
                  <a:moveTo>
                    <a:pt x="1759" y="911"/>
                  </a:moveTo>
                  <a:cubicBezTo>
                    <a:pt x="2180" y="911"/>
                    <a:pt x="2606" y="1274"/>
                    <a:pt x="2606" y="1758"/>
                  </a:cubicBezTo>
                  <a:cubicBezTo>
                    <a:pt x="2606" y="2180"/>
                    <a:pt x="2180" y="2543"/>
                    <a:pt x="1759" y="2543"/>
                  </a:cubicBezTo>
                  <a:cubicBezTo>
                    <a:pt x="1274" y="2543"/>
                    <a:pt x="911" y="2180"/>
                    <a:pt x="911" y="1758"/>
                  </a:cubicBezTo>
                  <a:cubicBezTo>
                    <a:pt x="911" y="1274"/>
                    <a:pt x="1274" y="911"/>
                    <a:pt x="1759" y="911"/>
                  </a:cubicBezTo>
                  <a:close/>
                  <a:moveTo>
                    <a:pt x="1759" y="0"/>
                  </a:moveTo>
                  <a:cubicBezTo>
                    <a:pt x="790" y="0"/>
                    <a:pt x="1" y="790"/>
                    <a:pt x="1" y="1758"/>
                  </a:cubicBezTo>
                  <a:cubicBezTo>
                    <a:pt x="1" y="2727"/>
                    <a:pt x="790" y="3453"/>
                    <a:pt x="1759" y="3453"/>
                  </a:cubicBezTo>
                  <a:cubicBezTo>
                    <a:pt x="2727" y="3453"/>
                    <a:pt x="3512" y="2727"/>
                    <a:pt x="3512" y="1758"/>
                  </a:cubicBezTo>
                  <a:cubicBezTo>
                    <a:pt x="3512" y="790"/>
                    <a:pt x="2727" y="0"/>
                    <a:pt x="1759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74"/>
            <p:cNvSpPr/>
            <p:nvPr/>
          </p:nvSpPr>
          <p:spPr>
            <a:xfrm>
              <a:off x="1187025" y="712225"/>
              <a:ext cx="87775" cy="86350"/>
            </a:xfrm>
            <a:custGeom>
              <a:avLst/>
              <a:gdLst/>
              <a:ahLst/>
              <a:cxnLst/>
              <a:rect l="l" t="t" r="r" b="b"/>
              <a:pathLst>
                <a:path w="3511" h="3454" extrusionOk="0">
                  <a:moveTo>
                    <a:pt x="1753" y="911"/>
                  </a:moveTo>
                  <a:cubicBezTo>
                    <a:pt x="2179" y="911"/>
                    <a:pt x="2600" y="1274"/>
                    <a:pt x="2600" y="1758"/>
                  </a:cubicBezTo>
                  <a:cubicBezTo>
                    <a:pt x="2600" y="2180"/>
                    <a:pt x="2179" y="2543"/>
                    <a:pt x="1753" y="2543"/>
                  </a:cubicBezTo>
                  <a:cubicBezTo>
                    <a:pt x="1269" y="2543"/>
                    <a:pt x="906" y="2180"/>
                    <a:pt x="906" y="1758"/>
                  </a:cubicBezTo>
                  <a:cubicBezTo>
                    <a:pt x="906" y="1274"/>
                    <a:pt x="1269" y="911"/>
                    <a:pt x="1753" y="911"/>
                  </a:cubicBezTo>
                  <a:close/>
                  <a:moveTo>
                    <a:pt x="1753" y="0"/>
                  </a:moveTo>
                  <a:cubicBezTo>
                    <a:pt x="785" y="0"/>
                    <a:pt x="0" y="790"/>
                    <a:pt x="0" y="1758"/>
                  </a:cubicBezTo>
                  <a:cubicBezTo>
                    <a:pt x="0" y="2727"/>
                    <a:pt x="785" y="3453"/>
                    <a:pt x="1753" y="3453"/>
                  </a:cubicBezTo>
                  <a:cubicBezTo>
                    <a:pt x="2722" y="3453"/>
                    <a:pt x="3511" y="2727"/>
                    <a:pt x="3511" y="1758"/>
                  </a:cubicBezTo>
                  <a:cubicBezTo>
                    <a:pt x="3511" y="790"/>
                    <a:pt x="2722" y="0"/>
                    <a:pt x="1753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74"/>
            <p:cNvSpPr/>
            <p:nvPr/>
          </p:nvSpPr>
          <p:spPr>
            <a:xfrm>
              <a:off x="6035625" y="3555775"/>
              <a:ext cx="86225" cy="86225"/>
            </a:xfrm>
            <a:custGeom>
              <a:avLst/>
              <a:gdLst/>
              <a:ahLst/>
              <a:cxnLst/>
              <a:rect l="l" t="t" r="r" b="b"/>
              <a:pathLst>
                <a:path w="3449" h="3449" extrusionOk="0">
                  <a:moveTo>
                    <a:pt x="1696" y="906"/>
                  </a:moveTo>
                  <a:cubicBezTo>
                    <a:pt x="2180" y="906"/>
                    <a:pt x="2543" y="1269"/>
                    <a:pt x="2543" y="1695"/>
                  </a:cubicBezTo>
                  <a:cubicBezTo>
                    <a:pt x="2543" y="2180"/>
                    <a:pt x="2180" y="2543"/>
                    <a:pt x="1696" y="2543"/>
                  </a:cubicBezTo>
                  <a:cubicBezTo>
                    <a:pt x="1269" y="2543"/>
                    <a:pt x="906" y="2180"/>
                    <a:pt x="906" y="1695"/>
                  </a:cubicBezTo>
                  <a:cubicBezTo>
                    <a:pt x="906" y="1269"/>
                    <a:pt x="1269" y="906"/>
                    <a:pt x="1696" y="906"/>
                  </a:cubicBezTo>
                  <a:close/>
                  <a:moveTo>
                    <a:pt x="1696" y="0"/>
                  </a:moveTo>
                  <a:cubicBezTo>
                    <a:pt x="785" y="0"/>
                    <a:pt x="1" y="785"/>
                    <a:pt x="1" y="1695"/>
                  </a:cubicBezTo>
                  <a:cubicBezTo>
                    <a:pt x="1" y="2664"/>
                    <a:pt x="785" y="3448"/>
                    <a:pt x="1696" y="3448"/>
                  </a:cubicBezTo>
                  <a:cubicBezTo>
                    <a:pt x="2664" y="3448"/>
                    <a:pt x="3449" y="2664"/>
                    <a:pt x="3449" y="1695"/>
                  </a:cubicBezTo>
                  <a:cubicBezTo>
                    <a:pt x="3449" y="785"/>
                    <a:pt x="2664" y="0"/>
                    <a:pt x="1696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74"/>
            <p:cNvSpPr/>
            <p:nvPr/>
          </p:nvSpPr>
          <p:spPr>
            <a:xfrm>
              <a:off x="3518950" y="3371150"/>
              <a:ext cx="86350" cy="87800"/>
            </a:xfrm>
            <a:custGeom>
              <a:avLst/>
              <a:gdLst/>
              <a:ahLst/>
              <a:cxnLst/>
              <a:rect l="l" t="t" r="r" b="b"/>
              <a:pathLst>
                <a:path w="3454" h="3512" extrusionOk="0">
                  <a:moveTo>
                    <a:pt x="1758" y="906"/>
                  </a:moveTo>
                  <a:cubicBezTo>
                    <a:pt x="2180" y="906"/>
                    <a:pt x="2543" y="1269"/>
                    <a:pt x="2543" y="1753"/>
                  </a:cubicBezTo>
                  <a:cubicBezTo>
                    <a:pt x="2543" y="2238"/>
                    <a:pt x="2180" y="2601"/>
                    <a:pt x="1758" y="2601"/>
                  </a:cubicBezTo>
                  <a:cubicBezTo>
                    <a:pt x="1274" y="2601"/>
                    <a:pt x="911" y="2238"/>
                    <a:pt x="911" y="1753"/>
                  </a:cubicBezTo>
                  <a:cubicBezTo>
                    <a:pt x="911" y="1269"/>
                    <a:pt x="1274" y="906"/>
                    <a:pt x="1758" y="906"/>
                  </a:cubicBezTo>
                  <a:close/>
                  <a:moveTo>
                    <a:pt x="1758" y="0"/>
                  </a:moveTo>
                  <a:cubicBezTo>
                    <a:pt x="790" y="0"/>
                    <a:pt x="0" y="785"/>
                    <a:pt x="0" y="1753"/>
                  </a:cubicBezTo>
                  <a:cubicBezTo>
                    <a:pt x="0" y="2722"/>
                    <a:pt x="790" y="3511"/>
                    <a:pt x="1758" y="3511"/>
                  </a:cubicBezTo>
                  <a:cubicBezTo>
                    <a:pt x="2664" y="3511"/>
                    <a:pt x="3453" y="2722"/>
                    <a:pt x="3453" y="1753"/>
                  </a:cubicBezTo>
                  <a:cubicBezTo>
                    <a:pt x="3453" y="785"/>
                    <a:pt x="2664" y="0"/>
                    <a:pt x="1758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74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484" y="0"/>
                  </a:moveTo>
                  <a:cubicBezTo>
                    <a:pt x="421" y="0"/>
                    <a:pt x="300" y="58"/>
                    <a:pt x="179" y="179"/>
                  </a:cubicBezTo>
                  <a:cubicBezTo>
                    <a:pt x="0" y="363"/>
                    <a:pt x="0" y="606"/>
                    <a:pt x="179" y="785"/>
                  </a:cubicBezTo>
                  <a:lnTo>
                    <a:pt x="2300" y="2906"/>
                  </a:lnTo>
                  <a:cubicBezTo>
                    <a:pt x="2390" y="2995"/>
                    <a:pt x="2495" y="3040"/>
                    <a:pt x="2601" y="3040"/>
                  </a:cubicBezTo>
                  <a:cubicBezTo>
                    <a:pt x="2707" y="3040"/>
                    <a:pt x="2814" y="2995"/>
                    <a:pt x="2906" y="2906"/>
                  </a:cubicBezTo>
                  <a:cubicBezTo>
                    <a:pt x="3085" y="2722"/>
                    <a:pt x="3085" y="2422"/>
                    <a:pt x="2906" y="2238"/>
                  </a:cubicBezTo>
                  <a:lnTo>
                    <a:pt x="848" y="179"/>
                  </a:lnTo>
                  <a:cubicBezTo>
                    <a:pt x="726" y="58"/>
                    <a:pt x="605" y="0"/>
                    <a:pt x="484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74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2601" y="0"/>
                  </a:moveTo>
                  <a:cubicBezTo>
                    <a:pt x="2479" y="0"/>
                    <a:pt x="2358" y="58"/>
                    <a:pt x="2300" y="179"/>
                  </a:cubicBezTo>
                  <a:lnTo>
                    <a:pt x="179" y="2238"/>
                  </a:lnTo>
                  <a:cubicBezTo>
                    <a:pt x="0" y="2422"/>
                    <a:pt x="0" y="2722"/>
                    <a:pt x="179" y="2906"/>
                  </a:cubicBezTo>
                  <a:cubicBezTo>
                    <a:pt x="271" y="2995"/>
                    <a:pt x="392" y="3040"/>
                    <a:pt x="513" y="3040"/>
                  </a:cubicBezTo>
                  <a:cubicBezTo>
                    <a:pt x="634" y="3040"/>
                    <a:pt x="756" y="2995"/>
                    <a:pt x="848" y="2906"/>
                  </a:cubicBezTo>
                  <a:lnTo>
                    <a:pt x="2906" y="785"/>
                  </a:lnTo>
                  <a:cubicBezTo>
                    <a:pt x="3085" y="606"/>
                    <a:pt x="3085" y="363"/>
                    <a:pt x="2906" y="179"/>
                  </a:cubicBezTo>
                  <a:cubicBezTo>
                    <a:pt x="2843" y="58"/>
                    <a:pt x="2722" y="0"/>
                    <a:pt x="2601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74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548" y="0"/>
                  </a:moveTo>
                  <a:cubicBezTo>
                    <a:pt x="427" y="0"/>
                    <a:pt x="306" y="59"/>
                    <a:pt x="184" y="122"/>
                  </a:cubicBezTo>
                  <a:cubicBezTo>
                    <a:pt x="0" y="301"/>
                    <a:pt x="0" y="606"/>
                    <a:pt x="184" y="785"/>
                  </a:cubicBezTo>
                  <a:lnTo>
                    <a:pt x="2301" y="2843"/>
                  </a:lnTo>
                  <a:cubicBezTo>
                    <a:pt x="2393" y="2935"/>
                    <a:pt x="2499" y="2981"/>
                    <a:pt x="2605" y="2981"/>
                  </a:cubicBezTo>
                  <a:cubicBezTo>
                    <a:pt x="2711" y="2981"/>
                    <a:pt x="2816" y="2935"/>
                    <a:pt x="2906" y="2843"/>
                  </a:cubicBezTo>
                  <a:cubicBezTo>
                    <a:pt x="3090" y="2664"/>
                    <a:pt x="3090" y="2422"/>
                    <a:pt x="2906" y="2238"/>
                  </a:cubicBezTo>
                  <a:lnTo>
                    <a:pt x="848" y="122"/>
                  </a:lnTo>
                  <a:cubicBezTo>
                    <a:pt x="727" y="59"/>
                    <a:pt x="669" y="0"/>
                    <a:pt x="548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74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2606" y="0"/>
                  </a:moveTo>
                  <a:cubicBezTo>
                    <a:pt x="2485" y="0"/>
                    <a:pt x="2364" y="59"/>
                    <a:pt x="2301" y="122"/>
                  </a:cubicBezTo>
                  <a:lnTo>
                    <a:pt x="184" y="2238"/>
                  </a:lnTo>
                  <a:cubicBezTo>
                    <a:pt x="0" y="2422"/>
                    <a:pt x="0" y="2664"/>
                    <a:pt x="184" y="2843"/>
                  </a:cubicBezTo>
                  <a:cubicBezTo>
                    <a:pt x="274" y="2935"/>
                    <a:pt x="395" y="2981"/>
                    <a:pt x="516" y="2981"/>
                  </a:cubicBezTo>
                  <a:cubicBezTo>
                    <a:pt x="637" y="2981"/>
                    <a:pt x="758" y="2935"/>
                    <a:pt x="848" y="2843"/>
                  </a:cubicBezTo>
                  <a:lnTo>
                    <a:pt x="2906" y="785"/>
                  </a:lnTo>
                  <a:cubicBezTo>
                    <a:pt x="3090" y="606"/>
                    <a:pt x="3090" y="301"/>
                    <a:pt x="2906" y="122"/>
                  </a:cubicBezTo>
                  <a:cubicBezTo>
                    <a:pt x="2848" y="59"/>
                    <a:pt x="2727" y="0"/>
                    <a:pt x="2606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74"/>
            <p:cNvSpPr/>
            <p:nvPr/>
          </p:nvSpPr>
          <p:spPr>
            <a:xfrm>
              <a:off x="238125" y="373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74"/>
            <p:cNvSpPr/>
            <p:nvPr/>
          </p:nvSpPr>
          <p:spPr>
            <a:xfrm>
              <a:off x="238125" y="562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74"/>
            <p:cNvSpPr/>
            <p:nvPr/>
          </p:nvSpPr>
          <p:spPr>
            <a:xfrm>
              <a:off x="238125" y="753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74"/>
            <p:cNvSpPr/>
            <p:nvPr/>
          </p:nvSpPr>
          <p:spPr>
            <a:xfrm>
              <a:off x="238125" y="942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74"/>
            <p:cNvSpPr/>
            <p:nvPr/>
          </p:nvSpPr>
          <p:spPr>
            <a:xfrm>
              <a:off x="238125" y="1131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74"/>
            <p:cNvSpPr/>
            <p:nvPr/>
          </p:nvSpPr>
          <p:spPr>
            <a:xfrm>
              <a:off x="238125" y="1322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74"/>
            <p:cNvSpPr/>
            <p:nvPr/>
          </p:nvSpPr>
          <p:spPr>
            <a:xfrm>
              <a:off x="238125" y="1511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74"/>
            <p:cNvSpPr/>
            <p:nvPr/>
          </p:nvSpPr>
          <p:spPr>
            <a:xfrm>
              <a:off x="238125" y="1701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74"/>
            <p:cNvSpPr/>
            <p:nvPr/>
          </p:nvSpPr>
          <p:spPr>
            <a:xfrm>
              <a:off x="238125" y="1891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74"/>
            <p:cNvSpPr/>
            <p:nvPr/>
          </p:nvSpPr>
          <p:spPr>
            <a:xfrm>
              <a:off x="238125" y="2080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74"/>
            <p:cNvSpPr/>
            <p:nvPr/>
          </p:nvSpPr>
          <p:spPr>
            <a:xfrm>
              <a:off x="238125" y="2270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74"/>
            <p:cNvSpPr/>
            <p:nvPr/>
          </p:nvSpPr>
          <p:spPr>
            <a:xfrm>
              <a:off x="238125" y="2460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74"/>
            <p:cNvSpPr/>
            <p:nvPr/>
          </p:nvSpPr>
          <p:spPr>
            <a:xfrm>
              <a:off x="238125" y="2650825"/>
              <a:ext cx="5988200" cy="4500"/>
            </a:xfrm>
            <a:custGeom>
              <a:avLst/>
              <a:gdLst/>
              <a:ahLst/>
              <a:cxnLst/>
              <a:rect l="l" t="t" r="r" b="b"/>
              <a:pathLst>
                <a:path w="239528" h="180" extrusionOk="0">
                  <a:moveTo>
                    <a:pt x="0" y="0"/>
                  </a:moveTo>
                  <a:lnTo>
                    <a:pt x="0" y="179"/>
                  </a:lnTo>
                  <a:lnTo>
                    <a:pt x="239528" y="179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74"/>
            <p:cNvSpPr/>
            <p:nvPr/>
          </p:nvSpPr>
          <p:spPr>
            <a:xfrm>
              <a:off x="238125" y="2839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74"/>
            <p:cNvSpPr/>
            <p:nvPr/>
          </p:nvSpPr>
          <p:spPr>
            <a:xfrm>
              <a:off x="238125" y="3029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74"/>
            <p:cNvSpPr/>
            <p:nvPr/>
          </p:nvSpPr>
          <p:spPr>
            <a:xfrm>
              <a:off x="238125" y="32198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74"/>
            <p:cNvSpPr/>
            <p:nvPr/>
          </p:nvSpPr>
          <p:spPr>
            <a:xfrm>
              <a:off x="238125" y="3408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74"/>
            <p:cNvSpPr/>
            <p:nvPr/>
          </p:nvSpPr>
          <p:spPr>
            <a:xfrm>
              <a:off x="238125" y="3598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74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74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74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74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74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74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74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74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74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74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74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74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74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74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74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74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74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74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74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74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74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74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74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74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74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74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74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74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74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74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74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74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74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74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74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74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74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74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74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74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74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74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74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74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74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74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74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74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74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4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4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4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4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4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4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4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4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4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4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4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4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4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" name="Google Shape;199;p74"/>
          <p:cNvSpPr/>
          <p:nvPr/>
        </p:nvSpPr>
        <p:spPr>
          <a:xfrm>
            <a:off x="6351813" y="-1532187"/>
            <a:ext cx="4144363" cy="4144363"/>
          </a:xfrm>
          <a:custGeom>
            <a:avLst/>
            <a:gdLst/>
            <a:ahLst/>
            <a:cxnLst/>
            <a:rect l="l" t="t" r="r" b="b"/>
            <a:pathLst>
              <a:path w="15497" h="15497" extrusionOk="0">
                <a:moveTo>
                  <a:pt x="7749" y="0"/>
                </a:moveTo>
                <a:cubicBezTo>
                  <a:pt x="3449" y="0"/>
                  <a:pt x="1" y="3453"/>
                  <a:pt x="1" y="7748"/>
                </a:cubicBezTo>
                <a:cubicBezTo>
                  <a:pt x="1" y="12048"/>
                  <a:pt x="3449" y="15496"/>
                  <a:pt x="7749" y="15496"/>
                </a:cubicBezTo>
                <a:cubicBezTo>
                  <a:pt x="12044" y="15496"/>
                  <a:pt x="15497" y="12048"/>
                  <a:pt x="15497" y="7748"/>
                </a:cubicBezTo>
                <a:cubicBezTo>
                  <a:pt x="15497" y="3453"/>
                  <a:pt x="12044" y="0"/>
                  <a:pt x="7749" y="0"/>
                </a:cubicBezTo>
                <a:close/>
              </a:path>
            </a:pathLst>
          </a:custGeom>
          <a:solidFill>
            <a:srgbClr val="9CD3ED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74"/>
          <p:cNvSpPr/>
          <p:nvPr/>
        </p:nvSpPr>
        <p:spPr>
          <a:xfrm>
            <a:off x="-1352187" y="2531313"/>
            <a:ext cx="4144363" cy="4144363"/>
          </a:xfrm>
          <a:custGeom>
            <a:avLst/>
            <a:gdLst/>
            <a:ahLst/>
            <a:cxnLst/>
            <a:rect l="l" t="t" r="r" b="b"/>
            <a:pathLst>
              <a:path w="15497" h="15497" extrusionOk="0">
                <a:moveTo>
                  <a:pt x="7749" y="0"/>
                </a:moveTo>
                <a:cubicBezTo>
                  <a:pt x="3449" y="0"/>
                  <a:pt x="1" y="3453"/>
                  <a:pt x="1" y="7748"/>
                </a:cubicBezTo>
                <a:cubicBezTo>
                  <a:pt x="1" y="12048"/>
                  <a:pt x="3449" y="15496"/>
                  <a:pt x="7749" y="15496"/>
                </a:cubicBezTo>
                <a:cubicBezTo>
                  <a:pt x="12044" y="15496"/>
                  <a:pt x="15497" y="12048"/>
                  <a:pt x="15497" y="7748"/>
                </a:cubicBezTo>
                <a:cubicBezTo>
                  <a:pt x="15497" y="3453"/>
                  <a:pt x="12044" y="0"/>
                  <a:pt x="7749" y="0"/>
                </a:cubicBezTo>
                <a:close/>
              </a:path>
            </a:pathLst>
          </a:custGeom>
          <a:solidFill>
            <a:srgbClr val="9CD3ED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lezar"/>
              <a:buNone/>
              <a:defRPr>
                <a:latin typeface="Lalezar"/>
                <a:ea typeface="Lalezar"/>
                <a:cs typeface="Lalezar"/>
                <a:sym typeface="Lalezar"/>
              </a:defRPr>
            </a:lvl9pPr>
          </a:lstStyle>
          <a:p>
            <a:endParaRPr/>
          </a:p>
        </p:txBody>
      </p:sp>
      <p:sp>
        <p:nvSpPr>
          <p:cNvPr id="202" name="Google Shape;202;p74"/>
          <p:cNvSpPr txBox="1">
            <a:spLocks noGrp="1"/>
          </p:cNvSpPr>
          <p:nvPr>
            <p:ph type="title" idx="2"/>
          </p:nvPr>
        </p:nvSpPr>
        <p:spPr>
          <a:xfrm>
            <a:off x="939075" y="1971600"/>
            <a:ext cx="10803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6000"/>
              <a:buNone/>
              <a:defRPr sz="6000">
                <a:solidFill>
                  <a:srgbClr val="09375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203" name="Google Shape;203;p74"/>
          <p:cNvSpPr txBox="1">
            <a:spLocks noGrp="1"/>
          </p:cNvSpPr>
          <p:nvPr>
            <p:ph type="subTitle" idx="1"/>
          </p:nvPr>
        </p:nvSpPr>
        <p:spPr>
          <a:xfrm>
            <a:off x="1914525" y="1704975"/>
            <a:ext cx="20574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1800"/>
              <a:buFont typeface="Open Sans SemiBold"/>
              <a:buNone/>
              <a:defRPr>
                <a:solidFill>
                  <a:srgbClr val="09375F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204" name="Google Shape;204;p74"/>
          <p:cNvSpPr txBox="1">
            <a:spLocks noGrp="1"/>
          </p:cNvSpPr>
          <p:nvPr>
            <p:ph type="body" idx="3"/>
          </p:nvPr>
        </p:nvSpPr>
        <p:spPr>
          <a:xfrm>
            <a:off x="1914525" y="2124075"/>
            <a:ext cx="25197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5" name="Google Shape;205;p74"/>
          <p:cNvSpPr txBox="1">
            <a:spLocks noGrp="1"/>
          </p:cNvSpPr>
          <p:nvPr>
            <p:ph type="title" idx="4"/>
          </p:nvPr>
        </p:nvSpPr>
        <p:spPr>
          <a:xfrm>
            <a:off x="4819650" y="1971600"/>
            <a:ext cx="10518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6000"/>
              <a:buNone/>
              <a:defRPr sz="6000">
                <a:solidFill>
                  <a:srgbClr val="09375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206" name="Google Shape;206;p74"/>
          <p:cNvSpPr txBox="1">
            <a:spLocks noGrp="1"/>
          </p:cNvSpPr>
          <p:nvPr>
            <p:ph type="subTitle" idx="5"/>
          </p:nvPr>
        </p:nvSpPr>
        <p:spPr>
          <a:xfrm>
            <a:off x="5871300" y="1704975"/>
            <a:ext cx="20574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1800"/>
              <a:buFont typeface="Open Sans SemiBold"/>
              <a:buNone/>
              <a:defRPr>
                <a:solidFill>
                  <a:srgbClr val="09375F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207" name="Google Shape;207;p74"/>
          <p:cNvSpPr txBox="1">
            <a:spLocks noGrp="1"/>
          </p:cNvSpPr>
          <p:nvPr>
            <p:ph type="body" idx="6"/>
          </p:nvPr>
        </p:nvSpPr>
        <p:spPr>
          <a:xfrm>
            <a:off x="5871300" y="2124075"/>
            <a:ext cx="25197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8" name="Google Shape;208;p74"/>
          <p:cNvSpPr txBox="1">
            <a:spLocks noGrp="1"/>
          </p:cNvSpPr>
          <p:nvPr>
            <p:ph type="title" idx="7"/>
          </p:nvPr>
        </p:nvSpPr>
        <p:spPr>
          <a:xfrm>
            <a:off x="4819650" y="3631725"/>
            <a:ext cx="10803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6000"/>
              <a:buNone/>
              <a:defRPr sz="6000">
                <a:solidFill>
                  <a:srgbClr val="09375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209" name="Google Shape;209;p74"/>
          <p:cNvSpPr txBox="1">
            <a:spLocks noGrp="1"/>
          </p:cNvSpPr>
          <p:nvPr>
            <p:ph type="subTitle" idx="8"/>
          </p:nvPr>
        </p:nvSpPr>
        <p:spPr>
          <a:xfrm>
            <a:off x="5871300" y="3365100"/>
            <a:ext cx="20574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1800"/>
              <a:buFont typeface="Open Sans SemiBold"/>
              <a:buNone/>
              <a:defRPr>
                <a:solidFill>
                  <a:srgbClr val="09375F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210" name="Google Shape;210;p74"/>
          <p:cNvSpPr txBox="1">
            <a:spLocks noGrp="1"/>
          </p:cNvSpPr>
          <p:nvPr>
            <p:ph type="body" idx="9"/>
          </p:nvPr>
        </p:nvSpPr>
        <p:spPr>
          <a:xfrm>
            <a:off x="5871300" y="3784200"/>
            <a:ext cx="25197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1" name="Google Shape;211;p74"/>
          <p:cNvSpPr txBox="1">
            <a:spLocks noGrp="1"/>
          </p:cNvSpPr>
          <p:nvPr>
            <p:ph type="title" idx="13"/>
          </p:nvPr>
        </p:nvSpPr>
        <p:spPr>
          <a:xfrm>
            <a:off x="939075" y="3631725"/>
            <a:ext cx="10518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6000"/>
              <a:buNone/>
              <a:defRPr sz="6000">
                <a:solidFill>
                  <a:srgbClr val="09375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212" name="Google Shape;212;p74"/>
          <p:cNvSpPr txBox="1">
            <a:spLocks noGrp="1"/>
          </p:cNvSpPr>
          <p:nvPr>
            <p:ph type="subTitle" idx="14"/>
          </p:nvPr>
        </p:nvSpPr>
        <p:spPr>
          <a:xfrm>
            <a:off x="1914525" y="3365100"/>
            <a:ext cx="20574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1800"/>
              <a:buFont typeface="Open Sans SemiBold"/>
              <a:buNone/>
              <a:defRPr>
                <a:solidFill>
                  <a:srgbClr val="09375F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213" name="Google Shape;213;p74"/>
          <p:cNvSpPr txBox="1">
            <a:spLocks noGrp="1"/>
          </p:cNvSpPr>
          <p:nvPr>
            <p:ph type="body" idx="15"/>
          </p:nvPr>
        </p:nvSpPr>
        <p:spPr>
          <a:xfrm>
            <a:off x="1914525" y="3784200"/>
            <a:ext cx="25197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4" name="Google Shape;214;p74"/>
          <p:cNvSpPr/>
          <p:nvPr/>
        </p:nvSpPr>
        <p:spPr>
          <a:xfrm>
            <a:off x="-61275" y="3339900"/>
            <a:ext cx="850311" cy="1930333"/>
          </a:xfrm>
          <a:custGeom>
            <a:avLst/>
            <a:gdLst/>
            <a:ahLst/>
            <a:cxnLst/>
            <a:rect l="l" t="t" r="r" b="b"/>
            <a:pathLst>
              <a:path w="53622" h="80280" extrusionOk="0">
                <a:moveTo>
                  <a:pt x="0" y="0"/>
                </a:moveTo>
                <a:cubicBezTo>
                  <a:pt x="0" y="18491"/>
                  <a:pt x="21629" y="30413"/>
                  <a:pt x="35544" y="42591"/>
                </a:cubicBezTo>
                <a:cubicBezTo>
                  <a:pt x="46029" y="51767"/>
                  <a:pt x="53622" y="66347"/>
                  <a:pt x="53622" y="8028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74"/>
          <p:cNvSpPr/>
          <p:nvPr/>
        </p:nvSpPr>
        <p:spPr>
          <a:xfrm rot="1241048">
            <a:off x="7813246" y="205476"/>
            <a:ext cx="1919039" cy="1241744"/>
          </a:xfrm>
          <a:custGeom>
            <a:avLst/>
            <a:gdLst/>
            <a:ahLst/>
            <a:cxnLst/>
            <a:rect l="l" t="t" r="r" b="b"/>
            <a:pathLst>
              <a:path w="76765" h="49672" extrusionOk="0">
                <a:moveTo>
                  <a:pt x="0" y="0"/>
                </a:moveTo>
                <a:cubicBezTo>
                  <a:pt x="10230" y="0"/>
                  <a:pt x="22264" y="4189"/>
                  <a:pt x="27940" y="12700"/>
                </a:cubicBezTo>
                <a:cubicBezTo>
                  <a:pt x="29819" y="15518"/>
                  <a:pt x="29455" y="19831"/>
                  <a:pt x="27940" y="22860"/>
                </a:cubicBezTo>
                <a:cubicBezTo>
                  <a:pt x="26876" y="24989"/>
                  <a:pt x="22050" y="27328"/>
                  <a:pt x="21167" y="25118"/>
                </a:cubicBezTo>
                <a:cubicBezTo>
                  <a:pt x="20076" y="22389"/>
                  <a:pt x="23902" y="18760"/>
                  <a:pt x="26811" y="18345"/>
                </a:cubicBezTo>
                <a:cubicBezTo>
                  <a:pt x="30443" y="17826"/>
                  <a:pt x="34679" y="19713"/>
                  <a:pt x="36971" y="22578"/>
                </a:cubicBezTo>
                <a:cubicBezTo>
                  <a:pt x="42296" y="29233"/>
                  <a:pt x="45766" y="37664"/>
                  <a:pt x="52494" y="42898"/>
                </a:cubicBezTo>
                <a:cubicBezTo>
                  <a:pt x="59124" y="48056"/>
                  <a:pt x="68365" y="49672"/>
                  <a:pt x="76765" y="49672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">
    <p:bg>
      <p:bgPr>
        <a:solidFill>
          <a:srgbClr val="D0EBF5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75"/>
          <p:cNvGrpSpPr/>
          <p:nvPr/>
        </p:nvGrpSpPr>
        <p:grpSpPr>
          <a:xfrm>
            <a:off x="-22742" y="-53681"/>
            <a:ext cx="9189492" cy="5250864"/>
            <a:chOff x="238125" y="358125"/>
            <a:chExt cx="5988200" cy="3421650"/>
          </a:xfrm>
        </p:grpSpPr>
        <p:sp>
          <p:nvSpPr>
            <p:cNvPr id="218" name="Google Shape;218;p75"/>
            <p:cNvSpPr/>
            <p:nvPr/>
          </p:nvSpPr>
          <p:spPr>
            <a:xfrm>
              <a:off x="593800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937" y="1"/>
                  </a:moveTo>
                  <a:lnTo>
                    <a:pt x="0" y="1938"/>
                  </a:lnTo>
                  <a:lnTo>
                    <a:pt x="1937" y="3817"/>
                  </a:lnTo>
                  <a:lnTo>
                    <a:pt x="3812" y="1938"/>
                  </a:lnTo>
                  <a:lnTo>
                    <a:pt x="1937" y="1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75"/>
            <p:cNvSpPr/>
            <p:nvPr/>
          </p:nvSpPr>
          <p:spPr>
            <a:xfrm>
              <a:off x="5260825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874" y="1"/>
                  </a:moveTo>
                  <a:lnTo>
                    <a:pt x="0" y="1938"/>
                  </a:lnTo>
                  <a:lnTo>
                    <a:pt x="1874" y="3817"/>
                  </a:lnTo>
                  <a:lnTo>
                    <a:pt x="3811" y="1938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75"/>
            <p:cNvSpPr/>
            <p:nvPr/>
          </p:nvSpPr>
          <p:spPr>
            <a:xfrm>
              <a:off x="3124050" y="1093575"/>
              <a:ext cx="95300" cy="93850"/>
            </a:xfrm>
            <a:custGeom>
              <a:avLst/>
              <a:gdLst/>
              <a:ahLst/>
              <a:cxnLst/>
              <a:rect l="l" t="t" r="r" b="b"/>
              <a:pathLst>
                <a:path w="3812" h="3754" extrusionOk="0">
                  <a:moveTo>
                    <a:pt x="1874" y="1"/>
                  </a:moveTo>
                  <a:lnTo>
                    <a:pt x="0" y="1879"/>
                  </a:lnTo>
                  <a:lnTo>
                    <a:pt x="1874" y="3753"/>
                  </a:lnTo>
                  <a:lnTo>
                    <a:pt x="3811" y="1879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5"/>
            <p:cNvSpPr/>
            <p:nvPr/>
          </p:nvSpPr>
          <p:spPr>
            <a:xfrm>
              <a:off x="5652700" y="712225"/>
              <a:ext cx="87800" cy="86350"/>
            </a:xfrm>
            <a:custGeom>
              <a:avLst/>
              <a:gdLst/>
              <a:ahLst/>
              <a:cxnLst/>
              <a:rect l="l" t="t" r="r" b="b"/>
              <a:pathLst>
                <a:path w="3512" h="3454" extrusionOk="0">
                  <a:moveTo>
                    <a:pt x="1759" y="911"/>
                  </a:moveTo>
                  <a:cubicBezTo>
                    <a:pt x="2180" y="911"/>
                    <a:pt x="2606" y="1274"/>
                    <a:pt x="2606" y="1758"/>
                  </a:cubicBezTo>
                  <a:cubicBezTo>
                    <a:pt x="2606" y="2180"/>
                    <a:pt x="2180" y="2543"/>
                    <a:pt x="1759" y="2543"/>
                  </a:cubicBezTo>
                  <a:cubicBezTo>
                    <a:pt x="1274" y="2543"/>
                    <a:pt x="911" y="2180"/>
                    <a:pt x="911" y="1758"/>
                  </a:cubicBezTo>
                  <a:cubicBezTo>
                    <a:pt x="911" y="1274"/>
                    <a:pt x="1274" y="911"/>
                    <a:pt x="1759" y="911"/>
                  </a:cubicBezTo>
                  <a:close/>
                  <a:moveTo>
                    <a:pt x="1759" y="0"/>
                  </a:moveTo>
                  <a:cubicBezTo>
                    <a:pt x="790" y="0"/>
                    <a:pt x="1" y="790"/>
                    <a:pt x="1" y="1758"/>
                  </a:cubicBezTo>
                  <a:cubicBezTo>
                    <a:pt x="1" y="2727"/>
                    <a:pt x="790" y="3453"/>
                    <a:pt x="1759" y="3453"/>
                  </a:cubicBezTo>
                  <a:cubicBezTo>
                    <a:pt x="2727" y="3453"/>
                    <a:pt x="3512" y="2727"/>
                    <a:pt x="3512" y="1758"/>
                  </a:cubicBezTo>
                  <a:cubicBezTo>
                    <a:pt x="3512" y="790"/>
                    <a:pt x="2727" y="0"/>
                    <a:pt x="1759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75"/>
            <p:cNvSpPr/>
            <p:nvPr/>
          </p:nvSpPr>
          <p:spPr>
            <a:xfrm>
              <a:off x="1187025" y="712225"/>
              <a:ext cx="87775" cy="86350"/>
            </a:xfrm>
            <a:custGeom>
              <a:avLst/>
              <a:gdLst/>
              <a:ahLst/>
              <a:cxnLst/>
              <a:rect l="l" t="t" r="r" b="b"/>
              <a:pathLst>
                <a:path w="3511" h="3454" extrusionOk="0">
                  <a:moveTo>
                    <a:pt x="1753" y="911"/>
                  </a:moveTo>
                  <a:cubicBezTo>
                    <a:pt x="2179" y="911"/>
                    <a:pt x="2600" y="1274"/>
                    <a:pt x="2600" y="1758"/>
                  </a:cubicBezTo>
                  <a:cubicBezTo>
                    <a:pt x="2600" y="2180"/>
                    <a:pt x="2179" y="2543"/>
                    <a:pt x="1753" y="2543"/>
                  </a:cubicBezTo>
                  <a:cubicBezTo>
                    <a:pt x="1269" y="2543"/>
                    <a:pt x="906" y="2180"/>
                    <a:pt x="906" y="1758"/>
                  </a:cubicBezTo>
                  <a:cubicBezTo>
                    <a:pt x="906" y="1274"/>
                    <a:pt x="1269" y="911"/>
                    <a:pt x="1753" y="911"/>
                  </a:cubicBezTo>
                  <a:close/>
                  <a:moveTo>
                    <a:pt x="1753" y="0"/>
                  </a:moveTo>
                  <a:cubicBezTo>
                    <a:pt x="785" y="0"/>
                    <a:pt x="0" y="790"/>
                    <a:pt x="0" y="1758"/>
                  </a:cubicBezTo>
                  <a:cubicBezTo>
                    <a:pt x="0" y="2727"/>
                    <a:pt x="785" y="3453"/>
                    <a:pt x="1753" y="3453"/>
                  </a:cubicBezTo>
                  <a:cubicBezTo>
                    <a:pt x="2722" y="3453"/>
                    <a:pt x="3511" y="2727"/>
                    <a:pt x="3511" y="1758"/>
                  </a:cubicBezTo>
                  <a:cubicBezTo>
                    <a:pt x="3511" y="790"/>
                    <a:pt x="2722" y="0"/>
                    <a:pt x="1753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75"/>
            <p:cNvSpPr/>
            <p:nvPr/>
          </p:nvSpPr>
          <p:spPr>
            <a:xfrm>
              <a:off x="6035625" y="3555775"/>
              <a:ext cx="86225" cy="86225"/>
            </a:xfrm>
            <a:custGeom>
              <a:avLst/>
              <a:gdLst/>
              <a:ahLst/>
              <a:cxnLst/>
              <a:rect l="l" t="t" r="r" b="b"/>
              <a:pathLst>
                <a:path w="3449" h="3449" extrusionOk="0">
                  <a:moveTo>
                    <a:pt x="1696" y="906"/>
                  </a:moveTo>
                  <a:cubicBezTo>
                    <a:pt x="2180" y="906"/>
                    <a:pt x="2543" y="1269"/>
                    <a:pt x="2543" y="1695"/>
                  </a:cubicBezTo>
                  <a:cubicBezTo>
                    <a:pt x="2543" y="2180"/>
                    <a:pt x="2180" y="2543"/>
                    <a:pt x="1696" y="2543"/>
                  </a:cubicBezTo>
                  <a:cubicBezTo>
                    <a:pt x="1269" y="2543"/>
                    <a:pt x="906" y="2180"/>
                    <a:pt x="906" y="1695"/>
                  </a:cubicBezTo>
                  <a:cubicBezTo>
                    <a:pt x="906" y="1269"/>
                    <a:pt x="1269" y="906"/>
                    <a:pt x="1696" y="906"/>
                  </a:cubicBezTo>
                  <a:close/>
                  <a:moveTo>
                    <a:pt x="1696" y="0"/>
                  </a:moveTo>
                  <a:cubicBezTo>
                    <a:pt x="785" y="0"/>
                    <a:pt x="1" y="785"/>
                    <a:pt x="1" y="1695"/>
                  </a:cubicBezTo>
                  <a:cubicBezTo>
                    <a:pt x="1" y="2664"/>
                    <a:pt x="785" y="3448"/>
                    <a:pt x="1696" y="3448"/>
                  </a:cubicBezTo>
                  <a:cubicBezTo>
                    <a:pt x="2664" y="3448"/>
                    <a:pt x="3449" y="2664"/>
                    <a:pt x="3449" y="1695"/>
                  </a:cubicBezTo>
                  <a:cubicBezTo>
                    <a:pt x="3449" y="785"/>
                    <a:pt x="2664" y="0"/>
                    <a:pt x="1696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75"/>
            <p:cNvSpPr/>
            <p:nvPr/>
          </p:nvSpPr>
          <p:spPr>
            <a:xfrm>
              <a:off x="3518950" y="3371150"/>
              <a:ext cx="86350" cy="87800"/>
            </a:xfrm>
            <a:custGeom>
              <a:avLst/>
              <a:gdLst/>
              <a:ahLst/>
              <a:cxnLst/>
              <a:rect l="l" t="t" r="r" b="b"/>
              <a:pathLst>
                <a:path w="3454" h="3512" extrusionOk="0">
                  <a:moveTo>
                    <a:pt x="1758" y="906"/>
                  </a:moveTo>
                  <a:cubicBezTo>
                    <a:pt x="2180" y="906"/>
                    <a:pt x="2543" y="1269"/>
                    <a:pt x="2543" y="1753"/>
                  </a:cubicBezTo>
                  <a:cubicBezTo>
                    <a:pt x="2543" y="2238"/>
                    <a:pt x="2180" y="2601"/>
                    <a:pt x="1758" y="2601"/>
                  </a:cubicBezTo>
                  <a:cubicBezTo>
                    <a:pt x="1274" y="2601"/>
                    <a:pt x="911" y="2238"/>
                    <a:pt x="911" y="1753"/>
                  </a:cubicBezTo>
                  <a:cubicBezTo>
                    <a:pt x="911" y="1269"/>
                    <a:pt x="1274" y="906"/>
                    <a:pt x="1758" y="906"/>
                  </a:cubicBezTo>
                  <a:close/>
                  <a:moveTo>
                    <a:pt x="1758" y="0"/>
                  </a:moveTo>
                  <a:cubicBezTo>
                    <a:pt x="790" y="0"/>
                    <a:pt x="0" y="785"/>
                    <a:pt x="0" y="1753"/>
                  </a:cubicBezTo>
                  <a:cubicBezTo>
                    <a:pt x="0" y="2722"/>
                    <a:pt x="790" y="3511"/>
                    <a:pt x="1758" y="3511"/>
                  </a:cubicBezTo>
                  <a:cubicBezTo>
                    <a:pt x="2664" y="3511"/>
                    <a:pt x="3453" y="2722"/>
                    <a:pt x="3453" y="1753"/>
                  </a:cubicBezTo>
                  <a:cubicBezTo>
                    <a:pt x="3453" y="785"/>
                    <a:pt x="2664" y="0"/>
                    <a:pt x="1758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75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484" y="0"/>
                  </a:moveTo>
                  <a:cubicBezTo>
                    <a:pt x="421" y="0"/>
                    <a:pt x="300" y="58"/>
                    <a:pt x="179" y="179"/>
                  </a:cubicBezTo>
                  <a:cubicBezTo>
                    <a:pt x="0" y="363"/>
                    <a:pt x="0" y="606"/>
                    <a:pt x="179" y="785"/>
                  </a:cubicBezTo>
                  <a:lnTo>
                    <a:pt x="2300" y="2906"/>
                  </a:lnTo>
                  <a:cubicBezTo>
                    <a:pt x="2390" y="2995"/>
                    <a:pt x="2495" y="3040"/>
                    <a:pt x="2601" y="3040"/>
                  </a:cubicBezTo>
                  <a:cubicBezTo>
                    <a:pt x="2707" y="3040"/>
                    <a:pt x="2814" y="2995"/>
                    <a:pt x="2906" y="2906"/>
                  </a:cubicBezTo>
                  <a:cubicBezTo>
                    <a:pt x="3085" y="2722"/>
                    <a:pt x="3085" y="2422"/>
                    <a:pt x="2906" y="2238"/>
                  </a:cubicBezTo>
                  <a:lnTo>
                    <a:pt x="848" y="179"/>
                  </a:lnTo>
                  <a:cubicBezTo>
                    <a:pt x="726" y="58"/>
                    <a:pt x="605" y="0"/>
                    <a:pt x="484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75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2601" y="0"/>
                  </a:moveTo>
                  <a:cubicBezTo>
                    <a:pt x="2479" y="0"/>
                    <a:pt x="2358" y="58"/>
                    <a:pt x="2300" y="179"/>
                  </a:cubicBezTo>
                  <a:lnTo>
                    <a:pt x="179" y="2238"/>
                  </a:lnTo>
                  <a:cubicBezTo>
                    <a:pt x="0" y="2422"/>
                    <a:pt x="0" y="2722"/>
                    <a:pt x="179" y="2906"/>
                  </a:cubicBezTo>
                  <a:cubicBezTo>
                    <a:pt x="271" y="2995"/>
                    <a:pt x="392" y="3040"/>
                    <a:pt x="513" y="3040"/>
                  </a:cubicBezTo>
                  <a:cubicBezTo>
                    <a:pt x="634" y="3040"/>
                    <a:pt x="756" y="2995"/>
                    <a:pt x="848" y="2906"/>
                  </a:cubicBezTo>
                  <a:lnTo>
                    <a:pt x="2906" y="785"/>
                  </a:lnTo>
                  <a:cubicBezTo>
                    <a:pt x="3085" y="606"/>
                    <a:pt x="3085" y="363"/>
                    <a:pt x="2906" y="179"/>
                  </a:cubicBezTo>
                  <a:cubicBezTo>
                    <a:pt x="2843" y="58"/>
                    <a:pt x="2722" y="0"/>
                    <a:pt x="2601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75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548" y="0"/>
                  </a:moveTo>
                  <a:cubicBezTo>
                    <a:pt x="427" y="0"/>
                    <a:pt x="306" y="59"/>
                    <a:pt x="184" y="122"/>
                  </a:cubicBezTo>
                  <a:cubicBezTo>
                    <a:pt x="0" y="301"/>
                    <a:pt x="0" y="606"/>
                    <a:pt x="184" y="785"/>
                  </a:cubicBezTo>
                  <a:lnTo>
                    <a:pt x="2301" y="2843"/>
                  </a:lnTo>
                  <a:cubicBezTo>
                    <a:pt x="2393" y="2935"/>
                    <a:pt x="2499" y="2981"/>
                    <a:pt x="2605" y="2981"/>
                  </a:cubicBezTo>
                  <a:cubicBezTo>
                    <a:pt x="2711" y="2981"/>
                    <a:pt x="2816" y="2935"/>
                    <a:pt x="2906" y="2843"/>
                  </a:cubicBezTo>
                  <a:cubicBezTo>
                    <a:pt x="3090" y="2664"/>
                    <a:pt x="3090" y="2422"/>
                    <a:pt x="2906" y="2238"/>
                  </a:cubicBezTo>
                  <a:lnTo>
                    <a:pt x="848" y="122"/>
                  </a:lnTo>
                  <a:cubicBezTo>
                    <a:pt x="727" y="59"/>
                    <a:pt x="669" y="0"/>
                    <a:pt x="548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75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2606" y="0"/>
                  </a:moveTo>
                  <a:cubicBezTo>
                    <a:pt x="2485" y="0"/>
                    <a:pt x="2364" y="59"/>
                    <a:pt x="2301" y="122"/>
                  </a:cubicBezTo>
                  <a:lnTo>
                    <a:pt x="184" y="2238"/>
                  </a:lnTo>
                  <a:cubicBezTo>
                    <a:pt x="0" y="2422"/>
                    <a:pt x="0" y="2664"/>
                    <a:pt x="184" y="2843"/>
                  </a:cubicBezTo>
                  <a:cubicBezTo>
                    <a:pt x="274" y="2935"/>
                    <a:pt x="395" y="2981"/>
                    <a:pt x="516" y="2981"/>
                  </a:cubicBezTo>
                  <a:cubicBezTo>
                    <a:pt x="637" y="2981"/>
                    <a:pt x="758" y="2935"/>
                    <a:pt x="848" y="2843"/>
                  </a:cubicBezTo>
                  <a:lnTo>
                    <a:pt x="2906" y="785"/>
                  </a:lnTo>
                  <a:cubicBezTo>
                    <a:pt x="3090" y="606"/>
                    <a:pt x="3090" y="301"/>
                    <a:pt x="2906" y="122"/>
                  </a:cubicBezTo>
                  <a:cubicBezTo>
                    <a:pt x="2848" y="59"/>
                    <a:pt x="2727" y="0"/>
                    <a:pt x="2606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5"/>
            <p:cNvSpPr/>
            <p:nvPr/>
          </p:nvSpPr>
          <p:spPr>
            <a:xfrm>
              <a:off x="238125" y="373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75"/>
            <p:cNvSpPr/>
            <p:nvPr/>
          </p:nvSpPr>
          <p:spPr>
            <a:xfrm>
              <a:off x="238125" y="562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75"/>
            <p:cNvSpPr/>
            <p:nvPr/>
          </p:nvSpPr>
          <p:spPr>
            <a:xfrm>
              <a:off x="238125" y="753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75"/>
            <p:cNvSpPr/>
            <p:nvPr/>
          </p:nvSpPr>
          <p:spPr>
            <a:xfrm>
              <a:off x="238125" y="942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5"/>
            <p:cNvSpPr/>
            <p:nvPr/>
          </p:nvSpPr>
          <p:spPr>
            <a:xfrm>
              <a:off x="238125" y="1131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75"/>
            <p:cNvSpPr/>
            <p:nvPr/>
          </p:nvSpPr>
          <p:spPr>
            <a:xfrm>
              <a:off x="238125" y="1322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75"/>
            <p:cNvSpPr/>
            <p:nvPr/>
          </p:nvSpPr>
          <p:spPr>
            <a:xfrm>
              <a:off x="238125" y="1511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75"/>
            <p:cNvSpPr/>
            <p:nvPr/>
          </p:nvSpPr>
          <p:spPr>
            <a:xfrm>
              <a:off x="238125" y="1701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75"/>
            <p:cNvSpPr/>
            <p:nvPr/>
          </p:nvSpPr>
          <p:spPr>
            <a:xfrm>
              <a:off x="238125" y="1891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5"/>
            <p:cNvSpPr/>
            <p:nvPr/>
          </p:nvSpPr>
          <p:spPr>
            <a:xfrm>
              <a:off x="238125" y="2080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75"/>
            <p:cNvSpPr/>
            <p:nvPr/>
          </p:nvSpPr>
          <p:spPr>
            <a:xfrm>
              <a:off x="238125" y="2270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75"/>
            <p:cNvSpPr/>
            <p:nvPr/>
          </p:nvSpPr>
          <p:spPr>
            <a:xfrm>
              <a:off x="238125" y="2460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75"/>
            <p:cNvSpPr/>
            <p:nvPr/>
          </p:nvSpPr>
          <p:spPr>
            <a:xfrm>
              <a:off x="238125" y="2650825"/>
              <a:ext cx="5988200" cy="4500"/>
            </a:xfrm>
            <a:custGeom>
              <a:avLst/>
              <a:gdLst/>
              <a:ahLst/>
              <a:cxnLst/>
              <a:rect l="l" t="t" r="r" b="b"/>
              <a:pathLst>
                <a:path w="239528" h="180" extrusionOk="0">
                  <a:moveTo>
                    <a:pt x="0" y="0"/>
                  </a:moveTo>
                  <a:lnTo>
                    <a:pt x="0" y="179"/>
                  </a:lnTo>
                  <a:lnTo>
                    <a:pt x="239528" y="179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75"/>
            <p:cNvSpPr/>
            <p:nvPr/>
          </p:nvSpPr>
          <p:spPr>
            <a:xfrm>
              <a:off x="238125" y="2839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75"/>
            <p:cNvSpPr/>
            <p:nvPr/>
          </p:nvSpPr>
          <p:spPr>
            <a:xfrm>
              <a:off x="238125" y="3029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75"/>
            <p:cNvSpPr/>
            <p:nvPr/>
          </p:nvSpPr>
          <p:spPr>
            <a:xfrm>
              <a:off x="238125" y="32198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75"/>
            <p:cNvSpPr/>
            <p:nvPr/>
          </p:nvSpPr>
          <p:spPr>
            <a:xfrm>
              <a:off x="238125" y="3408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75"/>
            <p:cNvSpPr/>
            <p:nvPr/>
          </p:nvSpPr>
          <p:spPr>
            <a:xfrm>
              <a:off x="238125" y="3598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75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75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75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75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75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75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75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75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75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75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75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75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75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75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75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75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75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75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75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75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75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75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75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75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75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75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75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75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75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75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75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75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75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75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75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75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75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75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75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75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75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75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75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75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75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75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75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75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75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75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75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75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75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75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75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75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75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75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75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75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75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75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9" name="Google Shape;309;p75"/>
          <p:cNvSpPr/>
          <p:nvPr/>
        </p:nvSpPr>
        <p:spPr>
          <a:xfrm flipH="1">
            <a:off x="-136329" y="-95250"/>
            <a:ext cx="6744729" cy="5334013"/>
          </a:xfrm>
          <a:custGeom>
            <a:avLst/>
            <a:gdLst/>
            <a:ahLst/>
            <a:cxnLst/>
            <a:rect l="l" t="t" r="r" b="b"/>
            <a:pathLst>
              <a:path w="29241" h="23125" extrusionOk="0">
                <a:moveTo>
                  <a:pt x="4180" y="1"/>
                </a:moveTo>
                <a:cubicBezTo>
                  <a:pt x="1575" y="3086"/>
                  <a:pt x="1" y="7023"/>
                  <a:pt x="1" y="11381"/>
                </a:cubicBezTo>
                <a:cubicBezTo>
                  <a:pt x="1" y="15918"/>
                  <a:pt x="1696" y="19976"/>
                  <a:pt x="4480" y="23124"/>
                </a:cubicBezTo>
                <a:lnTo>
                  <a:pt x="29240" y="23124"/>
                </a:lnTo>
                <a:lnTo>
                  <a:pt x="29240" y="1"/>
                </a:lnTo>
                <a:close/>
              </a:path>
            </a:pathLst>
          </a:custGeom>
          <a:solidFill>
            <a:srgbClr val="9CD3ED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75"/>
          <p:cNvSpPr txBox="1">
            <a:spLocks noGrp="1"/>
          </p:cNvSpPr>
          <p:nvPr>
            <p:ph type="title"/>
          </p:nvPr>
        </p:nvSpPr>
        <p:spPr>
          <a:xfrm>
            <a:off x="720000" y="2821300"/>
            <a:ext cx="39378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1" name="Google Shape;311;p75"/>
          <p:cNvSpPr txBox="1">
            <a:spLocks noGrp="1"/>
          </p:cNvSpPr>
          <p:nvPr>
            <p:ph type="title" idx="2"/>
          </p:nvPr>
        </p:nvSpPr>
        <p:spPr>
          <a:xfrm>
            <a:off x="720000" y="1258525"/>
            <a:ext cx="33663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13000"/>
              <a:buNone/>
              <a:defRPr sz="13000">
                <a:solidFill>
                  <a:srgbClr val="09375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12" name="Google Shape;312;p75"/>
          <p:cNvSpPr txBox="1">
            <a:spLocks noGrp="1"/>
          </p:cNvSpPr>
          <p:nvPr>
            <p:ph type="subTitle" idx="1"/>
          </p:nvPr>
        </p:nvSpPr>
        <p:spPr>
          <a:xfrm>
            <a:off x="720000" y="3375775"/>
            <a:ext cx="28710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 SemiBold"/>
              <a:buNone/>
              <a:defRPr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1600"/>
              <a:buFont typeface="Open Sans SemiBold"/>
              <a:buNone/>
              <a:defRPr sz="16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1600"/>
              <a:buFont typeface="Open Sans SemiBold"/>
              <a:buNone/>
              <a:defRPr sz="16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1600"/>
              <a:buFont typeface="Open Sans SemiBold"/>
              <a:buNone/>
              <a:defRPr sz="16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1600"/>
              <a:buFont typeface="Open Sans SemiBold"/>
              <a:buNone/>
              <a:defRPr sz="16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1600"/>
              <a:buFont typeface="Open Sans SemiBold"/>
              <a:buNone/>
              <a:defRPr sz="16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1600"/>
              <a:buFont typeface="Open Sans SemiBold"/>
              <a:buNone/>
              <a:defRPr sz="16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1600"/>
              <a:buFont typeface="Open Sans SemiBold"/>
              <a:buNone/>
              <a:defRPr sz="16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1600"/>
              <a:buFont typeface="Open Sans SemiBold"/>
              <a:buNone/>
              <a:defRPr sz="16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313" name="Google Shape;313;p75"/>
          <p:cNvSpPr/>
          <p:nvPr/>
        </p:nvSpPr>
        <p:spPr>
          <a:xfrm>
            <a:off x="7507100" y="3319300"/>
            <a:ext cx="1669950" cy="2114250"/>
          </a:xfrm>
          <a:custGeom>
            <a:avLst/>
            <a:gdLst/>
            <a:ahLst/>
            <a:cxnLst/>
            <a:rect l="l" t="t" r="r" b="b"/>
            <a:pathLst>
              <a:path w="66798" h="84570" extrusionOk="0">
                <a:moveTo>
                  <a:pt x="0" y="84570"/>
                </a:moveTo>
                <a:cubicBezTo>
                  <a:pt x="1969" y="70769"/>
                  <a:pt x="15276" y="56274"/>
                  <a:pt x="29109" y="54541"/>
                </a:cubicBezTo>
                <a:cubicBezTo>
                  <a:pt x="36288" y="53642"/>
                  <a:pt x="53980" y="55802"/>
                  <a:pt x="49638" y="61589"/>
                </a:cubicBezTo>
                <a:cubicBezTo>
                  <a:pt x="47185" y="64859"/>
                  <a:pt x="40241" y="62024"/>
                  <a:pt x="37688" y="58831"/>
                </a:cubicBezTo>
                <a:cubicBezTo>
                  <a:pt x="34783" y="55198"/>
                  <a:pt x="34075" y="49456"/>
                  <a:pt x="35544" y="45043"/>
                </a:cubicBezTo>
                <a:cubicBezTo>
                  <a:pt x="39402" y="33458"/>
                  <a:pt x="53896" y="28545"/>
                  <a:pt x="60669" y="18385"/>
                </a:cubicBezTo>
                <a:cubicBezTo>
                  <a:pt x="64252" y="13010"/>
                  <a:pt x="66798" y="6460"/>
                  <a:pt x="66798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D0EBF5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78"/>
          <p:cNvGrpSpPr/>
          <p:nvPr/>
        </p:nvGrpSpPr>
        <p:grpSpPr>
          <a:xfrm>
            <a:off x="-22742" y="-53681"/>
            <a:ext cx="9189492" cy="5250864"/>
            <a:chOff x="238125" y="358125"/>
            <a:chExt cx="5988200" cy="3421650"/>
          </a:xfrm>
        </p:grpSpPr>
        <p:sp>
          <p:nvSpPr>
            <p:cNvPr id="522" name="Google Shape;522;p78"/>
            <p:cNvSpPr/>
            <p:nvPr/>
          </p:nvSpPr>
          <p:spPr>
            <a:xfrm>
              <a:off x="593800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937" y="1"/>
                  </a:moveTo>
                  <a:lnTo>
                    <a:pt x="0" y="1938"/>
                  </a:lnTo>
                  <a:lnTo>
                    <a:pt x="1937" y="3817"/>
                  </a:lnTo>
                  <a:lnTo>
                    <a:pt x="3812" y="1938"/>
                  </a:lnTo>
                  <a:lnTo>
                    <a:pt x="1937" y="1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78"/>
            <p:cNvSpPr/>
            <p:nvPr/>
          </p:nvSpPr>
          <p:spPr>
            <a:xfrm>
              <a:off x="5260825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874" y="1"/>
                  </a:moveTo>
                  <a:lnTo>
                    <a:pt x="0" y="1938"/>
                  </a:lnTo>
                  <a:lnTo>
                    <a:pt x="1874" y="3817"/>
                  </a:lnTo>
                  <a:lnTo>
                    <a:pt x="3811" y="1938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78"/>
            <p:cNvSpPr/>
            <p:nvPr/>
          </p:nvSpPr>
          <p:spPr>
            <a:xfrm>
              <a:off x="3124050" y="1093575"/>
              <a:ext cx="95300" cy="93850"/>
            </a:xfrm>
            <a:custGeom>
              <a:avLst/>
              <a:gdLst/>
              <a:ahLst/>
              <a:cxnLst/>
              <a:rect l="l" t="t" r="r" b="b"/>
              <a:pathLst>
                <a:path w="3812" h="3754" extrusionOk="0">
                  <a:moveTo>
                    <a:pt x="1874" y="1"/>
                  </a:moveTo>
                  <a:lnTo>
                    <a:pt x="0" y="1879"/>
                  </a:lnTo>
                  <a:lnTo>
                    <a:pt x="1874" y="3753"/>
                  </a:lnTo>
                  <a:lnTo>
                    <a:pt x="3811" y="1879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78"/>
            <p:cNvSpPr/>
            <p:nvPr/>
          </p:nvSpPr>
          <p:spPr>
            <a:xfrm>
              <a:off x="5652700" y="712225"/>
              <a:ext cx="87800" cy="86350"/>
            </a:xfrm>
            <a:custGeom>
              <a:avLst/>
              <a:gdLst/>
              <a:ahLst/>
              <a:cxnLst/>
              <a:rect l="l" t="t" r="r" b="b"/>
              <a:pathLst>
                <a:path w="3512" h="3454" extrusionOk="0">
                  <a:moveTo>
                    <a:pt x="1759" y="911"/>
                  </a:moveTo>
                  <a:cubicBezTo>
                    <a:pt x="2180" y="911"/>
                    <a:pt x="2606" y="1274"/>
                    <a:pt x="2606" y="1758"/>
                  </a:cubicBezTo>
                  <a:cubicBezTo>
                    <a:pt x="2606" y="2180"/>
                    <a:pt x="2180" y="2543"/>
                    <a:pt x="1759" y="2543"/>
                  </a:cubicBezTo>
                  <a:cubicBezTo>
                    <a:pt x="1274" y="2543"/>
                    <a:pt x="911" y="2180"/>
                    <a:pt x="911" y="1758"/>
                  </a:cubicBezTo>
                  <a:cubicBezTo>
                    <a:pt x="911" y="1274"/>
                    <a:pt x="1274" y="911"/>
                    <a:pt x="1759" y="911"/>
                  </a:cubicBezTo>
                  <a:close/>
                  <a:moveTo>
                    <a:pt x="1759" y="0"/>
                  </a:moveTo>
                  <a:cubicBezTo>
                    <a:pt x="790" y="0"/>
                    <a:pt x="1" y="790"/>
                    <a:pt x="1" y="1758"/>
                  </a:cubicBezTo>
                  <a:cubicBezTo>
                    <a:pt x="1" y="2727"/>
                    <a:pt x="790" y="3453"/>
                    <a:pt x="1759" y="3453"/>
                  </a:cubicBezTo>
                  <a:cubicBezTo>
                    <a:pt x="2727" y="3453"/>
                    <a:pt x="3512" y="2727"/>
                    <a:pt x="3512" y="1758"/>
                  </a:cubicBezTo>
                  <a:cubicBezTo>
                    <a:pt x="3512" y="790"/>
                    <a:pt x="2727" y="0"/>
                    <a:pt x="1759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78"/>
            <p:cNvSpPr/>
            <p:nvPr/>
          </p:nvSpPr>
          <p:spPr>
            <a:xfrm>
              <a:off x="1187025" y="712225"/>
              <a:ext cx="87775" cy="86350"/>
            </a:xfrm>
            <a:custGeom>
              <a:avLst/>
              <a:gdLst/>
              <a:ahLst/>
              <a:cxnLst/>
              <a:rect l="l" t="t" r="r" b="b"/>
              <a:pathLst>
                <a:path w="3511" h="3454" extrusionOk="0">
                  <a:moveTo>
                    <a:pt x="1753" y="911"/>
                  </a:moveTo>
                  <a:cubicBezTo>
                    <a:pt x="2179" y="911"/>
                    <a:pt x="2600" y="1274"/>
                    <a:pt x="2600" y="1758"/>
                  </a:cubicBezTo>
                  <a:cubicBezTo>
                    <a:pt x="2600" y="2180"/>
                    <a:pt x="2179" y="2543"/>
                    <a:pt x="1753" y="2543"/>
                  </a:cubicBezTo>
                  <a:cubicBezTo>
                    <a:pt x="1269" y="2543"/>
                    <a:pt x="906" y="2180"/>
                    <a:pt x="906" y="1758"/>
                  </a:cubicBezTo>
                  <a:cubicBezTo>
                    <a:pt x="906" y="1274"/>
                    <a:pt x="1269" y="911"/>
                    <a:pt x="1753" y="911"/>
                  </a:cubicBezTo>
                  <a:close/>
                  <a:moveTo>
                    <a:pt x="1753" y="0"/>
                  </a:moveTo>
                  <a:cubicBezTo>
                    <a:pt x="785" y="0"/>
                    <a:pt x="0" y="790"/>
                    <a:pt x="0" y="1758"/>
                  </a:cubicBezTo>
                  <a:cubicBezTo>
                    <a:pt x="0" y="2727"/>
                    <a:pt x="785" y="3453"/>
                    <a:pt x="1753" y="3453"/>
                  </a:cubicBezTo>
                  <a:cubicBezTo>
                    <a:pt x="2722" y="3453"/>
                    <a:pt x="3511" y="2727"/>
                    <a:pt x="3511" y="1758"/>
                  </a:cubicBezTo>
                  <a:cubicBezTo>
                    <a:pt x="3511" y="790"/>
                    <a:pt x="2722" y="0"/>
                    <a:pt x="1753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78"/>
            <p:cNvSpPr/>
            <p:nvPr/>
          </p:nvSpPr>
          <p:spPr>
            <a:xfrm>
              <a:off x="6035625" y="3555775"/>
              <a:ext cx="86225" cy="86225"/>
            </a:xfrm>
            <a:custGeom>
              <a:avLst/>
              <a:gdLst/>
              <a:ahLst/>
              <a:cxnLst/>
              <a:rect l="l" t="t" r="r" b="b"/>
              <a:pathLst>
                <a:path w="3449" h="3449" extrusionOk="0">
                  <a:moveTo>
                    <a:pt x="1696" y="906"/>
                  </a:moveTo>
                  <a:cubicBezTo>
                    <a:pt x="2180" y="906"/>
                    <a:pt x="2543" y="1269"/>
                    <a:pt x="2543" y="1695"/>
                  </a:cubicBezTo>
                  <a:cubicBezTo>
                    <a:pt x="2543" y="2180"/>
                    <a:pt x="2180" y="2543"/>
                    <a:pt x="1696" y="2543"/>
                  </a:cubicBezTo>
                  <a:cubicBezTo>
                    <a:pt x="1269" y="2543"/>
                    <a:pt x="906" y="2180"/>
                    <a:pt x="906" y="1695"/>
                  </a:cubicBezTo>
                  <a:cubicBezTo>
                    <a:pt x="906" y="1269"/>
                    <a:pt x="1269" y="906"/>
                    <a:pt x="1696" y="906"/>
                  </a:cubicBezTo>
                  <a:close/>
                  <a:moveTo>
                    <a:pt x="1696" y="0"/>
                  </a:moveTo>
                  <a:cubicBezTo>
                    <a:pt x="785" y="0"/>
                    <a:pt x="1" y="785"/>
                    <a:pt x="1" y="1695"/>
                  </a:cubicBezTo>
                  <a:cubicBezTo>
                    <a:pt x="1" y="2664"/>
                    <a:pt x="785" y="3448"/>
                    <a:pt x="1696" y="3448"/>
                  </a:cubicBezTo>
                  <a:cubicBezTo>
                    <a:pt x="2664" y="3448"/>
                    <a:pt x="3449" y="2664"/>
                    <a:pt x="3449" y="1695"/>
                  </a:cubicBezTo>
                  <a:cubicBezTo>
                    <a:pt x="3449" y="785"/>
                    <a:pt x="2664" y="0"/>
                    <a:pt x="1696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78"/>
            <p:cNvSpPr/>
            <p:nvPr/>
          </p:nvSpPr>
          <p:spPr>
            <a:xfrm>
              <a:off x="3518950" y="3371150"/>
              <a:ext cx="86350" cy="87800"/>
            </a:xfrm>
            <a:custGeom>
              <a:avLst/>
              <a:gdLst/>
              <a:ahLst/>
              <a:cxnLst/>
              <a:rect l="l" t="t" r="r" b="b"/>
              <a:pathLst>
                <a:path w="3454" h="3512" extrusionOk="0">
                  <a:moveTo>
                    <a:pt x="1758" y="906"/>
                  </a:moveTo>
                  <a:cubicBezTo>
                    <a:pt x="2180" y="906"/>
                    <a:pt x="2543" y="1269"/>
                    <a:pt x="2543" y="1753"/>
                  </a:cubicBezTo>
                  <a:cubicBezTo>
                    <a:pt x="2543" y="2238"/>
                    <a:pt x="2180" y="2601"/>
                    <a:pt x="1758" y="2601"/>
                  </a:cubicBezTo>
                  <a:cubicBezTo>
                    <a:pt x="1274" y="2601"/>
                    <a:pt x="911" y="2238"/>
                    <a:pt x="911" y="1753"/>
                  </a:cubicBezTo>
                  <a:cubicBezTo>
                    <a:pt x="911" y="1269"/>
                    <a:pt x="1274" y="906"/>
                    <a:pt x="1758" y="906"/>
                  </a:cubicBezTo>
                  <a:close/>
                  <a:moveTo>
                    <a:pt x="1758" y="0"/>
                  </a:moveTo>
                  <a:cubicBezTo>
                    <a:pt x="790" y="0"/>
                    <a:pt x="0" y="785"/>
                    <a:pt x="0" y="1753"/>
                  </a:cubicBezTo>
                  <a:cubicBezTo>
                    <a:pt x="0" y="2722"/>
                    <a:pt x="790" y="3511"/>
                    <a:pt x="1758" y="3511"/>
                  </a:cubicBezTo>
                  <a:cubicBezTo>
                    <a:pt x="2664" y="3511"/>
                    <a:pt x="3453" y="2722"/>
                    <a:pt x="3453" y="1753"/>
                  </a:cubicBezTo>
                  <a:cubicBezTo>
                    <a:pt x="3453" y="785"/>
                    <a:pt x="2664" y="0"/>
                    <a:pt x="1758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78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484" y="0"/>
                  </a:moveTo>
                  <a:cubicBezTo>
                    <a:pt x="421" y="0"/>
                    <a:pt x="300" y="58"/>
                    <a:pt x="179" y="179"/>
                  </a:cubicBezTo>
                  <a:cubicBezTo>
                    <a:pt x="0" y="363"/>
                    <a:pt x="0" y="606"/>
                    <a:pt x="179" y="785"/>
                  </a:cubicBezTo>
                  <a:lnTo>
                    <a:pt x="2300" y="2906"/>
                  </a:lnTo>
                  <a:cubicBezTo>
                    <a:pt x="2390" y="2995"/>
                    <a:pt x="2495" y="3040"/>
                    <a:pt x="2601" y="3040"/>
                  </a:cubicBezTo>
                  <a:cubicBezTo>
                    <a:pt x="2707" y="3040"/>
                    <a:pt x="2814" y="2995"/>
                    <a:pt x="2906" y="2906"/>
                  </a:cubicBezTo>
                  <a:cubicBezTo>
                    <a:pt x="3085" y="2722"/>
                    <a:pt x="3085" y="2422"/>
                    <a:pt x="2906" y="2238"/>
                  </a:cubicBezTo>
                  <a:lnTo>
                    <a:pt x="848" y="179"/>
                  </a:lnTo>
                  <a:cubicBezTo>
                    <a:pt x="726" y="58"/>
                    <a:pt x="605" y="0"/>
                    <a:pt x="484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78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2601" y="0"/>
                  </a:moveTo>
                  <a:cubicBezTo>
                    <a:pt x="2479" y="0"/>
                    <a:pt x="2358" y="58"/>
                    <a:pt x="2300" y="179"/>
                  </a:cubicBezTo>
                  <a:lnTo>
                    <a:pt x="179" y="2238"/>
                  </a:lnTo>
                  <a:cubicBezTo>
                    <a:pt x="0" y="2422"/>
                    <a:pt x="0" y="2722"/>
                    <a:pt x="179" y="2906"/>
                  </a:cubicBezTo>
                  <a:cubicBezTo>
                    <a:pt x="271" y="2995"/>
                    <a:pt x="392" y="3040"/>
                    <a:pt x="513" y="3040"/>
                  </a:cubicBezTo>
                  <a:cubicBezTo>
                    <a:pt x="634" y="3040"/>
                    <a:pt x="756" y="2995"/>
                    <a:pt x="848" y="2906"/>
                  </a:cubicBezTo>
                  <a:lnTo>
                    <a:pt x="2906" y="785"/>
                  </a:lnTo>
                  <a:cubicBezTo>
                    <a:pt x="3085" y="606"/>
                    <a:pt x="3085" y="363"/>
                    <a:pt x="2906" y="179"/>
                  </a:cubicBezTo>
                  <a:cubicBezTo>
                    <a:pt x="2843" y="58"/>
                    <a:pt x="2722" y="0"/>
                    <a:pt x="2601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78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548" y="0"/>
                  </a:moveTo>
                  <a:cubicBezTo>
                    <a:pt x="427" y="0"/>
                    <a:pt x="306" y="59"/>
                    <a:pt x="184" y="122"/>
                  </a:cubicBezTo>
                  <a:cubicBezTo>
                    <a:pt x="0" y="301"/>
                    <a:pt x="0" y="606"/>
                    <a:pt x="184" y="785"/>
                  </a:cubicBezTo>
                  <a:lnTo>
                    <a:pt x="2301" y="2843"/>
                  </a:lnTo>
                  <a:cubicBezTo>
                    <a:pt x="2393" y="2935"/>
                    <a:pt x="2499" y="2981"/>
                    <a:pt x="2605" y="2981"/>
                  </a:cubicBezTo>
                  <a:cubicBezTo>
                    <a:pt x="2711" y="2981"/>
                    <a:pt x="2816" y="2935"/>
                    <a:pt x="2906" y="2843"/>
                  </a:cubicBezTo>
                  <a:cubicBezTo>
                    <a:pt x="3090" y="2664"/>
                    <a:pt x="3090" y="2422"/>
                    <a:pt x="2906" y="2238"/>
                  </a:cubicBezTo>
                  <a:lnTo>
                    <a:pt x="848" y="122"/>
                  </a:lnTo>
                  <a:cubicBezTo>
                    <a:pt x="727" y="59"/>
                    <a:pt x="669" y="0"/>
                    <a:pt x="548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78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2606" y="0"/>
                  </a:moveTo>
                  <a:cubicBezTo>
                    <a:pt x="2485" y="0"/>
                    <a:pt x="2364" y="59"/>
                    <a:pt x="2301" y="122"/>
                  </a:cubicBezTo>
                  <a:lnTo>
                    <a:pt x="184" y="2238"/>
                  </a:lnTo>
                  <a:cubicBezTo>
                    <a:pt x="0" y="2422"/>
                    <a:pt x="0" y="2664"/>
                    <a:pt x="184" y="2843"/>
                  </a:cubicBezTo>
                  <a:cubicBezTo>
                    <a:pt x="274" y="2935"/>
                    <a:pt x="395" y="2981"/>
                    <a:pt x="516" y="2981"/>
                  </a:cubicBezTo>
                  <a:cubicBezTo>
                    <a:pt x="637" y="2981"/>
                    <a:pt x="758" y="2935"/>
                    <a:pt x="848" y="2843"/>
                  </a:cubicBezTo>
                  <a:lnTo>
                    <a:pt x="2906" y="785"/>
                  </a:lnTo>
                  <a:cubicBezTo>
                    <a:pt x="3090" y="606"/>
                    <a:pt x="3090" y="301"/>
                    <a:pt x="2906" y="122"/>
                  </a:cubicBezTo>
                  <a:cubicBezTo>
                    <a:pt x="2848" y="59"/>
                    <a:pt x="2727" y="0"/>
                    <a:pt x="2606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78"/>
            <p:cNvSpPr/>
            <p:nvPr/>
          </p:nvSpPr>
          <p:spPr>
            <a:xfrm>
              <a:off x="238125" y="373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78"/>
            <p:cNvSpPr/>
            <p:nvPr/>
          </p:nvSpPr>
          <p:spPr>
            <a:xfrm>
              <a:off x="238125" y="562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78"/>
            <p:cNvSpPr/>
            <p:nvPr/>
          </p:nvSpPr>
          <p:spPr>
            <a:xfrm>
              <a:off x="238125" y="753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78"/>
            <p:cNvSpPr/>
            <p:nvPr/>
          </p:nvSpPr>
          <p:spPr>
            <a:xfrm>
              <a:off x="238125" y="942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78"/>
            <p:cNvSpPr/>
            <p:nvPr/>
          </p:nvSpPr>
          <p:spPr>
            <a:xfrm>
              <a:off x="238125" y="1131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78"/>
            <p:cNvSpPr/>
            <p:nvPr/>
          </p:nvSpPr>
          <p:spPr>
            <a:xfrm>
              <a:off x="238125" y="1322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78"/>
            <p:cNvSpPr/>
            <p:nvPr/>
          </p:nvSpPr>
          <p:spPr>
            <a:xfrm>
              <a:off x="238125" y="1511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78"/>
            <p:cNvSpPr/>
            <p:nvPr/>
          </p:nvSpPr>
          <p:spPr>
            <a:xfrm>
              <a:off x="238125" y="1701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78"/>
            <p:cNvSpPr/>
            <p:nvPr/>
          </p:nvSpPr>
          <p:spPr>
            <a:xfrm>
              <a:off x="238125" y="1891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78"/>
            <p:cNvSpPr/>
            <p:nvPr/>
          </p:nvSpPr>
          <p:spPr>
            <a:xfrm>
              <a:off x="238125" y="2080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78"/>
            <p:cNvSpPr/>
            <p:nvPr/>
          </p:nvSpPr>
          <p:spPr>
            <a:xfrm>
              <a:off x="238125" y="2270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78"/>
            <p:cNvSpPr/>
            <p:nvPr/>
          </p:nvSpPr>
          <p:spPr>
            <a:xfrm>
              <a:off x="238125" y="2460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78"/>
            <p:cNvSpPr/>
            <p:nvPr/>
          </p:nvSpPr>
          <p:spPr>
            <a:xfrm>
              <a:off x="238125" y="2650825"/>
              <a:ext cx="5988200" cy="4500"/>
            </a:xfrm>
            <a:custGeom>
              <a:avLst/>
              <a:gdLst/>
              <a:ahLst/>
              <a:cxnLst/>
              <a:rect l="l" t="t" r="r" b="b"/>
              <a:pathLst>
                <a:path w="239528" h="180" extrusionOk="0">
                  <a:moveTo>
                    <a:pt x="0" y="0"/>
                  </a:moveTo>
                  <a:lnTo>
                    <a:pt x="0" y="179"/>
                  </a:lnTo>
                  <a:lnTo>
                    <a:pt x="239528" y="179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78"/>
            <p:cNvSpPr/>
            <p:nvPr/>
          </p:nvSpPr>
          <p:spPr>
            <a:xfrm>
              <a:off x="238125" y="2839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78"/>
            <p:cNvSpPr/>
            <p:nvPr/>
          </p:nvSpPr>
          <p:spPr>
            <a:xfrm>
              <a:off x="238125" y="3029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78"/>
            <p:cNvSpPr/>
            <p:nvPr/>
          </p:nvSpPr>
          <p:spPr>
            <a:xfrm>
              <a:off x="238125" y="32198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78"/>
            <p:cNvSpPr/>
            <p:nvPr/>
          </p:nvSpPr>
          <p:spPr>
            <a:xfrm>
              <a:off x="238125" y="3408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78"/>
            <p:cNvSpPr/>
            <p:nvPr/>
          </p:nvSpPr>
          <p:spPr>
            <a:xfrm>
              <a:off x="238125" y="3598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78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78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78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78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78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78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78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78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78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78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78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78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78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78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78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78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78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78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78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78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78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78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78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78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78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78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78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78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78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78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78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78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78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78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78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78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78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78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78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78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78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78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78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78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78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78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78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78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78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78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78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78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78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78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78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78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78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78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78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78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78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78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3" name="Google Shape;613;p78"/>
          <p:cNvSpPr/>
          <p:nvPr/>
        </p:nvSpPr>
        <p:spPr>
          <a:xfrm>
            <a:off x="2422021" y="-95250"/>
            <a:ext cx="6744729" cy="5334013"/>
          </a:xfrm>
          <a:custGeom>
            <a:avLst/>
            <a:gdLst/>
            <a:ahLst/>
            <a:cxnLst/>
            <a:rect l="l" t="t" r="r" b="b"/>
            <a:pathLst>
              <a:path w="29241" h="23125" extrusionOk="0">
                <a:moveTo>
                  <a:pt x="4180" y="1"/>
                </a:moveTo>
                <a:cubicBezTo>
                  <a:pt x="1575" y="3086"/>
                  <a:pt x="1" y="7023"/>
                  <a:pt x="1" y="11381"/>
                </a:cubicBezTo>
                <a:cubicBezTo>
                  <a:pt x="1" y="15918"/>
                  <a:pt x="1696" y="19976"/>
                  <a:pt x="4480" y="23124"/>
                </a:cubicBezTo>
                <a:lnTo>
                  <a:pt x="29240" y="23124"/>
                </a:lnTo>
                <a:lnTo>
                  <a:pt x="29240" y="1"/>
                </a:lnTo>
                <a:close/>
              </a:path>
            </a:pathLst>
          </a:custGeom>
          <a:solidFill>
            <a:srgbClr val="9CD3ED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78"/>
          <p:cNvSpPr txBox="1">
            <a:spLocks noGrp="1"/>
          </p:cNvSpPr>
          <p:nvPr>
            <p:ph type="title"/>
          </p:nvPr>
        </p:nvSpPr>
        <p:spPr>
          <a:xfrm>
            <a:off x="4486275" y="2821300"/>
            <a:ext cx="39378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5" name="Google Shape;615;p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6" name="Google Shape;616;p78"/>
          <p:cNvSpPr txBox="1">
            <a:spLocks noGrp="1"/>
          </p:cNvSpPr>
          <p:nvPr>
            <p:ph type="title" idx="2"/>
          </p:nvPr>
        </p:nvSpPr>
        <p:spPr>
          <a:xfrm>
            <a:off x="5057775" y="1258525"/>
            <a:ext cx="33663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13000"/>
              <a:buNone/>
              <a:defRPr sz="13000">
                <a:solidFill>
                  <a:srgbClr val="09375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617" name="Google Shape;617;p78"/>
          <p:cNvSpPr txBox="1">
            <a:spLocks noGrp="1"/>
          </p:cNvSpPr>
          <p:nvPr>
            <p:ph type="subTitle" idx="1"/>
          </p:nvPr>
        </p:nvSpPr>
        <p:spPr>
          <a:xfrm>
            <a:off x="5552700" y="3375775"/>
            <a:ext cx="28710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 SemiBold"/>
              <a:buNone/>
              <a:defRPr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1600"/>
              <a:buFont typeface="Open Sans SemiBold"/>
              <a:buNone/>
              <a:defRPr sz="16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1600"/>
              <a:buFont typeface="Open Sans SemiBold"/>
              <a:buNone/>
              <a:defRPr sz="16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1600"/>
              <a:buFont typeface="Open Sans SemiBold"/>
              <a:buNone/>
              <a:defRPr sz="16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1600"/>
              <a:buFont typeface="Open Sans SemiBold"/>
              <a:buNone/>
              <a:defRPr sz="16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1600"/>
              <a:buFont typeface="Open Sans SemiBold"/>
              <a:buNone/>
              <a:defRPr sz="16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1600"/>
              <a:buFont typeface="Open Sans SemiBold"/>
              <a:buNone/>
              <a:defRPr sz="16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1600"/>
              <a:buFont typeface="Open Sans SemiBold"/>
              <a:buNone/>
              <a:defRPr sz="16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1600"/>
              <a:buFont typeface="Open Sans SemiBold"/>
              <a:buNone/>
              <a:defRPr sz="16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rgbClr val="D0EBF5"/>
        </a:solidFill>
        <a:effectLst/>
      </p:bgPr>
    </p:bg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1" name="Google Shape;2191;p98"/>
          <p:cNvGrpSpPr/>
          <p:nvPr/>
        </p:nvGrpSpPr>
        <p:grpSpPr>
          <a:xfrm>
            <a:off x="-22742" y="-53681"/>
            <a:ext cx="9189492" cy="5250864"/>
            <a:chOff x="238125" y="358125"/>
            <a:chExt cx="5988200" cy="3421650"/>
          </a:xfrm>
        </p:grpSpPr>
        <p:sp>
          <p:nvSpPr>
            <p:cNvPr id="2192" name="Google Shape;2192;p98"/>
            <p:cNvSpPr/>
            <p:nvPr/>
          </p:nvSpPr>
          <p:spPr>
            <a:xfrm>
              <a:off x="593800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937" y="1"/>
                  </a:moveTo>
                  <a:lnTo>
                    <a:pt x="0" y="1938"/>
                  </a:lnTo>
                  <a:lnTo>
                    <a:pt x="1937" y="3817"/>
                  </a:lnTo>
                  <a:lnTo>
                    <a:pt x="3812" y="1938"/>
                  </a:lnTo>
                  <a:lnTo>
                    <a:pt x="1937" y="1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98"/>
            <p:cNvSpPr/>
            <p:nvPr/>
          </p:nvSpPr>
          <p:spPr>
            <a:xfrm>
              <a:off x="5260825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874" y="1"/>
                  </a:moveTo>
                  <a:lnTo>
                    <a:pt x="0" y="1938"/>
                  </a:lnTo>
                  <a:lnTo>
                    <a:pt x="1874" y="3817"/>
                  </a:lnTo>
                  <a:lnTo>
                    <a:pt x="3811" y="1938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98"/>
            <p:cNvSpPr/>
            <p:nvPr/>
          </p:nvSpPr>
          <p:spPr>
            <a:xfrm>
              <a:off x="3124050" y="1093575"/>
              <a:ext cx="95300" cy="93850"/>
            </a:xfrm>
            <a:custGeom>
              <a:avLst/>
              <a:gdLst/>
              <a:ahLst/>
              <a:cxnLst/>
              <a:rect l="l" t="t" r="r" b="b"/>
              <a:pathLst>
                <a:path w="3812" h="3754" extrusionOk="0">
                  <a:moveTo>
                    <a:pt x="1874" y="1"/>
                  </a:moveTo>
                  <a:lnTo>
                    <a:pt x="0" y="1879"/>
                  </a:lnTo>
                  <a:lnTo>
                    <a:pt x="1874" y="3753"/>
                  </a:lnTo>
                  <a:lnTo>
                    <a:pt x="3811" y="1879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98"/>
            <p:cNvSpPr/>
            <p:nvPr/>
          </p:nvSpPr>
          <p:spPr>
            <a:xfrm>
              <a:off x="5652700" y="712225"/>
              <a:ext cx="87800" cy="86350"/>
            </a:xfrm>
            <a:custGeom>
              <a:avLst/>
              <a:gdLst/>
              <a:ahLst/>
              <a:cxnLst/>
              <a:rect l="l" t="t" r="r" b="b"/>
              <a:pathLst>
                <a:path w="3512" h="3454" extrusionOk="0">
                  <a:moveTo>
                    <a:pt x="1759" y="911"/>
                  </a:moveTo>
                  <a:cubicBezTo>
                    <a:pt x="2180" y="911"/>
                    <a:pt x="2606" y="1274"/>
                    <a:pt x="2606" y="1758"/>
                  </a:cubicBezTo>
                  <a:cubicBezTo>
                    <a:pt x="2606" y="2180"/>
                    <a:pt x="2180" y="2543"/>
                    <a:pt x="1759" y="2543"/>
                  </a:cubicBezTo>
                  <a:cubicBezTo>
                    <a:pt x="1274" y="2543"/>
                    <a:pt x="911" y="2180"/>
                    <a:pt x="911" y="1758"/>
                  </a:cubicBezTo>
                  <a:cubicBezTo>
                    <a:pt x="911" y="1274"/>
                    <a:pt x="1274" y="911"/>
                    <a:pt x="1759" y="911"/>
                  </a:cubicBezTo>
                  <a:close/>
                  <a:moveTo>
                    <a:pt x="1759" y="0"/>
                  </a:moveTo>
                  <a:cubicBezTo>
                    <a:pt x="790" y="0"/>
                    <a:pt x="1" y="790"/>
                    <a:pt x="1" y="1758"/>
                  </a:cubicBezTo>
                  <a:cubicBezTo>
                    <a:pt x="1" y="2727"/>
                    <a:pt x="790" y="3453"/>
                    <a:pt x="1759" y="3453"/>
                  </a:cubicBezTo>
                  <a:cubicBezTo>
                    <a:pt x="2727" y="3453"/>
                    <a:pt x="3512" y="2727"/>
                    <a:pt x="3512" y="1758"/>
                  </a:cubicBezTo>
                  <a:cubicBezTo>
                    <a:pt x="3512" y="790"/>
                    <a:pt x="2727" y="0"/>
                    <a:pt x="1759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98"/>
            <p:cNvSpPr/>
            <p:nvPr/>
          </p:nvSpPr>
          <p:spPr>
            <a:xfrm>
              <a:off x="1187025" y="712225"/>
              <a:ext cx="87775" cy="86350"/>
            </a:xfrm>
            <a:custGeom>
              <a:avLst/>
              <a:gdLst/>
              <a:ahLst/>
              <a:cxnLst/>
              <a:rect l="l" t="t" r="r" b="b"/>
              <a:pathLst>
                <a:path w="3511" h="3454" extrusionOk="0">
                  <a:moveTo>
                    <a:pt x="1753" y="911"/>
                  </a:moveTo>
                  <a:cubicBezTo>
                    <a:pt x="2179" y="911"/>
                    <a:pt x="2600" y="1274"/>
                    <a:pt x="2600" y="1758"/>
                  </a:cubicBezTo>
                  <a:cubicBezTo>
                    <a:pt x="2600" y="2180"/>
                    <a:pt x="2179" y="2543"/>
                    <a:pt x="1753" y="2543"/>
                  </a:cubicBezTo>
                  <a:cubicBezTo>
                    <a:pt x="1269" y="2543"/>
                    <a:pt x="906" y="2180"/>
                    <a:pt x="906" y="1758"/>
                  </a:cubicBezTo>
                  <a:cubicBezTo>
                    <a:pt x="906" y="1274"/>
                    <a:pt x="1269" y="911"/>
                    <a:pt x="1753" y="911"/>
                  </a:cubicBezTo>
                  <a:close/>
                  <a:moveTo>
                    <a:pt x="1753" y="0"/>
                  </a:moveTo>
                  <a:cubicBezTo>
                    <a:pt x="785" y="0"/>
                    <a:pt x="0" y="790"/>
                    <a:pt x="0" y="1758"/>
                  </a:cubicBezTo>
                  <a:cubicBezTo>
                    <a:pt x="0" y="2727"/>
                    <a:pt x="785" y="3453"/>
                    <a:pt x="1753" y="3453"/>
                  </a:cubicBezTo>
                  <a:cubicBezTo>
                    <a:pt x="2722" y="3453"/>
                    <a:pt x="3511" y="2727"/>
                    <a:pt x="3511" y="1758"/>
                  </a:cubicBezTo>
                  <a:cubicBezTo>
                    <a:pt x="3511" y="790"/>
                    <a:pt x="2722" y="0"/>
                    <a:pt x="1753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98"/>
            <p:cNvSpPr/>
            <p:nvPr/>
          </p:nvSpPr>
          <p:spPr>
            <a:xfrm>
              <a:off x="6035625" y="3555775"/>
              <a:ext cx="86225" cy="86225"/>
            </a:xfrm>
            <a:custGeom>
              <a:avLst/>
              <a:gdLst/>
              <a:ahLst/>
              <a:cxnLst/>
              <a:rect l="l" t="t" r="r" b="b"/>
              <a:pathLst>
                <a:path w="3449" h="3449" extrusionOk="0">
                  <a:moveTo>
                    <a:pt x="1696" y="906"/>
                  </a:moveTo>
                  <a:cubicBezTo>
                    <a:pt x="2180" y="906"/>
                    <a:pt x="2543" y="1269"/>
                    <a:pt x="2543" y="1695"/>
                  </a:cubicBezTo>
                  <a:cubicBezTo>
                    <a:pt x="2543" y="2180"/>
                    <a:pt x="2180" y="2543"/>
                    <a:pt x="1696" y="2543"/>
                  </a:cubicBezTo>
                  <a:cubicBezTo>
                    <a:pt x="1269" y="2543"/>
                    <a:pt x="906" y="2180"/>
                    <a:pt x="906" y="1695"/>
                  </a:cubicBezTo>
                  <a:cubicBezTo>
                    <a:pt x="906" y="1269"/>
                    <a:pt x="1269" y="906"/>
                    <a:pt x="1696" y="906"/>
                  </a:cubicBezTo>
                  <a:close/>
                  <a:moveTo>
                    <a:pt x="1696" y="0"/>
                  </a:moveTo>
                  <a:cubicBezTo>
                    <a:pt x="785" y="0"/>
                    <a:pt x="1" y="785"/>
                    <a:pt x="1" y="1695"/>
                  </a:cubicBezTo>
                  <a:cubicBezTo>
                    <a:pt x="1" y="2664"/>
                    <a:pt x="785" y="3448"/>
                    <a:pt x="1696" y="3448"/>
                  </a:cubicBezTo>
                  <a:cubicBezTo>
                    <a:pt x="2664" y="3448"/>
                    <a:pt x="3449" y="2664"/>
                    <a:pt x="3449" y="1695"/>
                  </a:cubicBezTo>
                  <a:cubicBezTo>
                    <a:pt x="3449" y="785"/>
                    <a:pt x="2664" y="0"/>
                    <a:pt x="1696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98"/>
            <p:cNvSpPr/>
            <p:nvPr/>
          </p:nvSpPr>
          <p:spPr>
            <a:xfrm>
              <a:off x="3518950" y="3371150"/>
              <a:ext cx="86350" cy="87800"/>
            </a:xfrm>
            <a:custGeom>
              <a:avLst/>
              <a:gdLst/>
              <a:ahLst/>
              <a:cxnLst/>
              <a:rect l="l" t="t" r="r" b="b"/>
              <a:pathLst>
                <a:path w="3454" h="3512" extrusionOk="0">
                  <a:moveTo>
                    <a:pt x="1758" y="906"/>
                  </a:moveTo>
                  <a:cubicBezTo>
                    <a:pt x="2180" y="906"/>
                    <a:pt x="2543" y="1269"/>
                    <a:pt x="2543" y="1753"/>
                  </a:cubicBezTo>
                  <a:cubicBezTo>
                    <a:pt x="2543" y="2238"/>
                    <a:pt x="2180" y="2601"/>
                    <a:pt x="1758" y="2601"/>
                  </a:cubicBezTo>
                  <a:cubicBezTo>
                    <a:pt x="1274" y="2601"/>
                    <a:pt x="911" y="2238"/>
                    <a:pt x="911" y="1753"/>
                  </a:cubicBezTo>
                  <a:cubicBezTo>
                    <a:pt x="911" y="1269"/>
                    <a:pt x="1274" y="906"/>
                    <a:pt x="1758" y="906"/>
                  </a:cubicBezTo>
                  <a:close/>
                  <a:moveTo>
                    <a:pt x="1758" y="0"/>
                  </a:moveTo>
                  <a:cubicBezTo>
                    <a:pt x="790" y="0"/>
                    <a:pt x="0" y="785"/>
                    <a:pt x="0" y="1753"/>
                  </a:cubicBezTo>
                  <a:cubicBezTo>
                    <a:pt x="0" y="2722"/>
                    <a:pt x="790" y="3511"/>
                    <a:pt x="1758" y="3511"/>
                  </a:cubicBezTo>
                  <a:cubicBezTo>
                    <a:pt x="2664" y="3511"/>
                    <a:pt x="3453" y="2722"/>
                    <a:pt x="3453" y="1753"/>
                  </a:cubicBezTo>
                  <a:cubicBezTo>
                    <a:pt x="3453" y="785"/>
                    <a:pt x="2664" y="0"/>
                    <a:pt x="1758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98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484" y="0"/>
                  </a:moveTo>
                  <a:cubicBezTo>
                    <a:pt x="421" y="0"/>
                    <a:pt x="300" y="58"/>
                    <a:pt x="179" y="179"/>
                  </a:cubicBezTo>
                  <a:cubicBezTo>
                    <a:pt x="0" y="363"/>
                    <a:pt x="0" y="606"/>
                    <a:pt x="179" y="785"/>
                  </a:cubicBezTo>
                  <a:lnTo>
                    <a:pt x="2300" y="2906"/>
                  </a:lnTo>
                  <a:cubicBezTo>
                    <a:pt x="2390" y="2995"/>
                    <a:pt x="2495" y="3040"/>
                    <a:pt x="2601" y="3040"/>
                  </a:cubicBezTo>
                  <a:cubicBezTo>
                    <a:pt x="2707" y="3040"/>
                    <a:pt x="2814" y="2995"/>
                    <a:pt x="2906" y="2906"/>
                  </a:cubicBezTo>
                  <a:cubicBezTo>
                    <a:pt x="3085" y="2722"/>
                    <a:pt x="3085" y="2422"/>
                    <a:pt x="2906" y="2238"/>
                  </a:cubicBezTo>
                  <a:lnTo>
                    <a:pt x="848" y="179"/>
                  </a:lnTo>
                  <a:cubicBezTo>
                    <a:pt x="726" y="58"/>
                    <a:pt x="605" y="0"/>
                    <a:pt x="484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98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2601" y="0"/>
                  </a:moveTo>
                  <a:cubicBezTo>
                    <a:pt x="2479" y="0"/>
                    <a:pt x="2358" y="58"/>
                    <a:pt x="2300" y="179"/>
                  </a:cubicBezTo>
                  <a:lnTo>
                    <a:pt x="179" y="2238"/>
                  </a:lnTo>
                  <a:cubicBezTo>
                    <a:pt x="0" y="2422"/>
                    <a:pt x="0" y="2722"/>
                    <a:pt x="179" y="2906"/>
                  </a:cubicBezTo>
                  <a:cubicBezTo>
                    <a:pt x="271" y="2995"/>
                    <a:pt x="392" y="3040"/>
                    <a:pt x="513" y="3040"/>
                  </a:cubicBezTo>
                  <a:cubicBezTo>
                    <a:pt x="634" y="3040"/>
                    <a:pt x="756" y="2995"/>
                    <a:pt x="848" y="2906"/>
                  </a:cubicBezTo>
                  <a:lnTo>
                    <a:pt x="2906" y="785"/>
                  </a:lnTo>
                  <a:cubicBezTo>
                    <a:pt x="3085" y="606"/>
                    <a:pt x="3085" y="363"/>
                    <a:pt x="2906" y="179"/>
                  </a:cubicBezTo>
                  <a:cubicBezTo>
                    <a:pt x="2843" y="58"/>
                    <a:pt x="2722" y="0"/>
                    <a:pt x="2601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98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548" y="0"/>
                  </a:moveTo>
                  <a:cubicBezTo>
                    <a:pt x="427" y="0"/>
                    <a:pt x="306" y="59"/>
                    <a:pt x="184" y="122"/>
                  </a:cubicBezTo>
                  <a:cubicBezTo>
                    <a:pt x="0" y="301"/>
                    <a:pt x="0" y="606"/>
                    <a:pt x="184" y="785"/>
                  </a:cubicBezTo>
                  <a:lnTo>
                    <a:pt x="2301" y="2843"/>
                  </a:lnTo>
                  <a:cubicBezTo>
                    <a:pt x="2393" y="2935"/>
                    <a:pt x="2499" y="2981"/>
                    <a:pt x="2605" y="2981"/>
                  </a:cubicBezTo>
                  <a:cubicBezTo>
                    <a:pt x="2711" y="2981"/>
                    <a:pt x="2816" y="2935"/>
                    <a:pt x="2906" y="2843"/>
                  </a:cubicBezTo>
                  <a:cubicBezTo>
                    <a:pt x="3090" y="2664"/>
                    <a:pt x="3090" y="2422"/>
                    <a:pt x="2906" y="2238"/>
                  </a:cubicBezTo>
                  <a:lnTo>
                    <a:pt x="848" y="122"/>
                  </a:lnTo>
                  <a:cubicBezTo>
                    <a:pt x="727" y="59"/>
                    <a:pt x="669" y="0"/>
                    <a:pt x="548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98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2606" y="0"/>
                  </a:moveTo>
                  <a:cubicBezTo>
                    <a:pt x="2485" y="0"/>
                    <a:pt x="2364" y="59"/>
                    <a:pt x="2301" y="122"/>
                  </a:cubicBezTo>
                  <a:lnTo>
                    <a:pt x="184" y="2238"/>
                  </a:lnTo>
                  <a:cubicBezTo>
                    <a:pt x="0" y="2422"/>
                    <a:pt x="0" y="2664"/>
                    <a:pt x="184" y="2843"/>
                  </a:cubicBezTo>
                  <a:cubicBezTo>
                    <a:pt x="274" y="2935"/>
                    <a:pt x="395" y="2981"/>
                    <a:pt x="516" y="2981"/>
                  </a:cubicBezTo>
                  <a:cubicBezTo>
                    <a:pt x="637" y="2981"/>
                    <a:pt x="758" y="2935"/>
                    <a:pt x="848" y="2843"/>
                  </a:cubicBezTo>
                  <a:lnTo>
                    <a:pt x="2906" y="785"/>
                  </a:lnTo>
                  <a:cubicBezTo>
                    <a:pt x="3090" y="606"/>
                    <a:pt x="3090" y="301"/>
                    <a:pt x="2906" y="122"/>
                  </a:cubicBezTo>
                  <a:cubicBezTo>
                    <a:pt x="2848" y="59"/>
                    <a:pt x="2727" y="0"/>
                    <a:pt x="2606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98"/>
            <p:cNvSpPr/>
            <p:nvPr/>
          </p:nvSpPr>
          <p:spPr>
            <a:xfrm>
              <a:off x="238125" y="373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98"/>
            <p:cNvSpPr/>
            <p:nvPr/>
          </p:nvSpPr>
          <p:spPr>
            <a:xfrm>
              <a:off x="238125" y="562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98"/>
            <p:cNvSpPr/>
            <p:nvPr/>
          </p:nvSpPr>
          <p:spPr>
            <a:xfrm>
              <a:off x="238125" y="753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98"/>
            <p:cNvSpPr/>
            <p:nvPr/>
          </p:nvSpPr>
          <p:spPr>
            <a:xfrm>
              <a:off x="238125" y="942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98"/>
            <p:cNvSpPr/>
            <p:nvPr/>
          </p:nvSpPr>
          <p:spPr>
            <a:xfrm>
              <a:off x="238125" y="1131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98"/>
            <p:cNvSpPr/>
            <p:nvPr/>
          </p:nvSpPr>
          <p:spPr>
            <a:xfrm>
              <a:off x="238125" y="1322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98"/>
            <p:cNvSpPr/>
            <p:nvPr/>
          </p:nvSpPr>
          <p:spPr>
            <a:xfrm>
              <a:off x="238125" y="1511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98"/>
            <p:cNvSpPr/>
            <p:nvPr/>
          </p:nvSpPr>
          <p:spPr>
            <a:xfrm>
              <a:off x="238125" y="1701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98"/>
            <p:cNvSpPr/>
            <p:nvPr/>
          </p:nvSpPr>
          <p:spPr>
            <a:xfrm>
              <a:off x="238125" y="1891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98"/>
            <p:cNvSpPr/>
            <p:nvPr/>
          </p:nvSpPr>
          <p:spPr>
            <a:xfrm>
              <a:off x="238125" y="2080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98"/>
            <p:cNvSpPr/>
            <p:nvPr/>
          </p:nvSpPr>
          <p:spPr>
            <a:xfrm>
              <a:off x="238125" y="2270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98"/>
            <p:cNvSpPr/>
            <p:nvPr/>
          </p:nvSpPr>
          <p:spPr>
            <a:xfrm>
              <a:off x="238125" y="2460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98"/>
            <p:cNvSpPr/>
            <p:nvPr/>
          </p:nvSpPr>
          <p:spPr>
            <a:xfrm>
              <a:off x="238125" y="2650825"/>
              <a:ext cx="5988200" cy="4500"/>
            </a:xfrm>
            <a:custGeom>
              <a:avLst/>
              <a:gdLst/>
              <a:ahLst/>
              <a:cxnLst/>
              <a:rect l="l" t="t" r="r" b="b"/>
              <a:pathLst>
                <a:path w="239528" h="180" extrusionOk="0">
                  <a:moveTo>
                    <a:pt x="0" y="0"/>
                  </a:moveTo>
                  <a:lnTo>
                    <a:pt x="0" y="179"/>
                  </a:lnTo>
                  <a:lnTo>
                    <a:pt x="239528" y="179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98"/>
            <p:cNvSpPr/>
            <p:nvPr/>
          </p:nvSpPr>
          <p:spPr>
            <a:xfrm>
              <a:off x="238125" y="2839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98"/>
            <p:cNvSpPr/>
            <p:nvPr/>
          </p:nvSpPr>
          <p:spPr>
            <a:xfrm>
              <a:off x="238125" y="3029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98"/>
            <p:cNvSpPr/>
            <p:nvPr/>
          </p:nvSpPr>
          <p:spPr>
            <a:xfrm>
              <a:off x="238125" y="32198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98"/>
            <p:cNvSpPr/>
            <p:nvPr/>
          </p:nvSpPr>
          <p:spPr>
            <a:xfrm>
              <a:off x="238125" y="3408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98"/>
            <p:cNvSpPr/>
            <p:nvPr/>
          </p:nvSpPr>
          <p:spPr>
            <a:xfrm>
              <a:off x="238125" y="3598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98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98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98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98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98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98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98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98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98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98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98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98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98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98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98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98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98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98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98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98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98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98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98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98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98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98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98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98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98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98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98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98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98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98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98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98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98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98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98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98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98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98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98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98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98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98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98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98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98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98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98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98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98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98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98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98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98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98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98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98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98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98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83" name="Google Shape;2283;p9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1566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84" name="Google Shape;2284;p98"/>
          <p:cNvSpPr txBox="1">
            <a:spLocks noGrp="1"/>
          </p:cNvSpPr>
          <p:nvPr>
            <p:ph type="body" idx="1"/>
          </p:nvPr>
        </p:nvSpPr>
        <p:spPr>
          <a:xfrm>
            <a:off x="7200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85" name="Google Shape;2285;p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D0EBF5"/>
        </a:solidFill>
        <a:effectLst/>
      </p:bgPr>
    </p:bg>
    <p:spTree>
      <p:nvGrpSpPr>
        <p:cNvPr id="1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7" name="Google Shape;2287;p99"/>
          <p:cNvGrpSpPr/>
          <p:nvPr/>
        </p:nvGrpSpPr>
        <p:grpSpPr>
          <a:xfrm>
            <a:off x="-22742" y="-53681"/>
            <a:ext cx="9189492" cy="5250864"/>
            <a:chOff x="238125" y="358125"/>
            <a:chExt cx="5988200" cy="3421650"/>
          </a:xfrm>
        </p:grpSpPr>
        <p:sp>
          <p:nvSpPr>
            <p:cNvPr id="2288" name="Google Shape;2288;p99"/>
            <p:cNvSpPr/>
            <p:nvPr/>
          </p:nvSpPr>
          <p:spPr>
            <a:xfrm>
              <a:off x="593800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937" y="1"/>
                  </a:moveTo>
                  <a:lnTo>
                    <a:pt x="0" y="1938"/>
                  </a:lnTo>
                  <a:lnTo>
                    <a:pt x="1937" y="3817"/>
                  </a:lnTo>
                  <a:lnTo>
                    <a:pt x="3812" y="1938"/>
                  </a:lnTo>
                  <a:lnTo>
                    <a:pt x="1937" y="1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99"/>
            <p:cNvSpPr/>
            <p:nvPr/>
          </p:nvSpPr>
          <p:spPr>
            <a:xfrm>
              <a:off x="5260825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874" y="1"/>
                  </a:moveTo>
                  <a:lnTo>
                    <a:pt x="0" y="1938"/>
                  </a:lnTo>
                  <a:lnTo>
                    <a:pt x="1874" y="3817"/>
                  </a:lnTo>
                  <a:lnTo>
                    <a:pt x="3811" y="1938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99"/>
            <p:cNvSpPr/>
            <p:nvPr/>
          </p:nvSpPr>
          <p:spPr>
            <a:xfrm>
              <a:off x="3124050" y="1093575"/>
              <a:ext cx="95300" cy="93850"/>
            </a:xfrm>
            <a:custGeom>
              <a:avLst/>
              <a:gdLst/>
              <a:ahLst/>
              <a:cxnLst/>
              <a:rect l="l" t="t" r="r" b="b"/>
              <a:pathLst>
                <a:path w="3812" h="3754" extrusionOk="0">
                  <a:moveTo>
                    <a:pt x="1874" y="1"/>
                  </a:moveTo>
                  <a:lnTo>
                    <a:pt x="0" y="1879"/>
                  </a:lnTo>
                  <a:lnTo>
                    <a:pt x="1874" y="3753"/>
                  </a:lnTo>
                  <a:lnTo>
                    <a:pt x="3811" y="1879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99"/>
            <p:cNvSpPr/>
            <p:nvPr/>
          </p:nvSpPr>
          <p:spPr>
            <a:xfrm>
              <a:off x="5652700" y="712225"/>
              <a:ext cx="87800" cy="86350"/>
            </a:xfrm>
            <a:custGeom>
              <a:avLst/>
              <a:gdLst/>
              <a:ahLst/>
              <a:cxnLst/>
              <a:rect l="l" t="t" r="r" b="b"/>
              <a:pathLst>
                <a:path w="3512" h="3454" extrusionOk="0">
                  <a:moveTo>
                    <a:pt x="1759" y="911"/>
                  </a:moveTo>
                  <a:cubicBezTo>
                    <a:pt x="2180" y="911"/>
                    <a:pt x="2606" y="1274"/>
                    <a:pt x="2606" y="1758"/>
                  </a:cubicBezTo>
                  <a:cubicBezTo>
                    <a:pt x="2606" y="2180"/>
                    <a:pt x="2180" y="2543"/>
                    <a:pt x="1759" y="2543"/>
                  </a:cubicBezTo>
                  <a:cubicBezTo>
                    <a:pt x="1274" y="2543"/>
                    <a:pt x="911" y="2180"/>
                    <a:pt x="911" y="1758"/>
                  </a:cubicBezTo>
                  <a:cubicBezTo>
                    <a:pt x="911" y="1274"/>
                    <a:pt x="1274" y="911"/>
                    <a:pt x="1759" y="911"/>
                  </a:cubicBezTo>
                  <a:close/>
                  <a:moveTo>
                    <a:pt x="1759" y="0"/>
                  </a:moveTo>
                  <a:cubicBezTo>
                    <a:pt x="790" y="0"/>
                    <a:pt x="1" y="790"/>
                    <a:pt x="1" y="1758"/>
                  </a:cubicBezTo>
                  <a:cubicBezTo>
                    <a:pt x="1" y="2727"/>
                    <a:pt x="790" y="3453"/>
                    <a:pt x="1759" y="3453"/>
                  </a:cubicBezTo>
                  <a:cubicBezTo>
                    <a:pt x="2727" y="3453"/>
                    <a:pt x="3512" y="2727"/>
                    <a:pt x="3512" y="1758"/>
                  </a:cubicBezTo>
                  <a:cubicBezTo>
                    <a:pt x="3512" y="790"/>
                    <a:pt x="2727" y="0"/>
                    <a:pt x="1759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99"/>
            <p:cNvSpPr/>
            <p:nvPr/>
          </p:nvSpPr>
          <p:spPr>
            <a:xfrm>
              <a:off x="1187025" y="712225"/>
              <a:ext cx="87775" cy="86350"/>
            </a:xfrm>
            <a:custGeom>
              <a:avLst/>
              <a:gdLst/>
              <a:ahLst/>
              <a:cxnLst/>
              <a:rect l="l" t="t" r="r" b="b"/>
              <a:pathLst>
                <a:path w="3511" h="3454" extrusionOk="0">
                  <a:moveTo>
                    <a:pt x="1753" y="911"/>
                  </a:moveTo>
                  <a:cubicBezTo>
                    <a:pt x="2179" y="911"/>
                    <a:pt x="2600" y="1274"/>
                    <a:pt x="2600" y="1758"/>
                  </a:cubicBezTo>
                  <a:cubicBezTo>
                    <a:pt x="2600" y="2180"/>
                    <a:pt x="2179" y="2543"/>
                    <a:pt x="1753" y="2543"/>
                  </a:cubicBezTo>
                  <a:cubicBezTo>
                    <a:pt x="1269" y="2543"/>
                    <a:pt x="906" y="2180"/>
                    <a:pt x="906" y="1758"/>
                  </a:cubicBezTo>
                  <a:cubicBezTo>
                    <a:pt x="906" y="1274"/>
                    <a:pt x="1269" y="911"/>
                    <a:pt x="1753" y="911"/>
                  </a:cubicBezTo>
                  <a:close/>
                  <a:moveTo>
                    <a:pt x="1753" y="0"/>
                  </a:moveTo>
                  <a:cubicBezTo>
                    <a:pt x="785" y="0"/>
                    <a:pt x="0" y="790"/>
                    <a:pt x="0" y="1758"/>
                  </a:cubicBezTo>
                  <a:cubicBezTo>
                    <a:pt x="0" y="2727"/>
                    <a:pt x="785" y="3453"/>
                    <a:pt x="1753" y="3453"/>
                  </a:cubicBezTo>
                  <a:cubicBezTo>
                    <a:pt x="2722" y="3453"/>
                    <a:pt x="3511" y="2727"/>
                    <a:pt x="3511" y="1758"/>
                  </a:cubicBezTo>
                  <a:cubicBezTo>
                    <a:pt x="3511" y="790"/>
                    <a:pt x="2722" y="0"/>
                    <a:pt x="1753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99"/>
            <p:cNvSpPr/>
            <p:nvPr/>
          </p:nvSpPr>
          <p:spPr>
            <a:xfrm>
              <a:off x="6035625" y="3555775"/>
              <a:ext cx="86225" cy="86225"/>
            </a:xfrm>
            <a:custGeom>
              <a:avLst/>
              <a:gdLst/>
              <a:ahLst/>
              <a:cxnLst/>
              <a:rect l="l" t="t" r="r" b="b"/>
              <a:pathLst>
                <a:path w="3449" h="3449" extrusionOk="0">
                  <a:moveTo>
                    <a:pt x="1696" y="906"/>
                  </a:moveTo>
                  <a:cubicBezTo>
                    <a:pt x="2180" y="906"/>
                    <a:pt x="2543" y="1269"/>
                    <a:pt x="2543" y="1695"/>
                  </a:cubicBezTo>
                  <a:cubicBezTo>
                    <a:pt x="2543" y="2180"/>
                    <a:pt x="2180" y="2543"/>
                    <a:pt x="1696" y="2543"/>
                  </a:cubicBezTo>
                  <a:cubicBezTo>
                    <a:pt x="1269" y="2543"/>
                    <a:pt x="906" y="2180"/>
                    <a:pt x="906" y="1695"/>
                  </a:cubicBezTo>
                  <a:cubicBezTo>
                    <a:pt x="906" y="1269"/>
                    <a:pt x="1269" y="906"/>
                    <a:pt x="1696" y="906"/>
                  </a:cubicBezTo>
                  <a:close/>
                  <a:moveTo>
                    <a:pt x="1696" y="0"/>
                  </a:moveTo>
                  <a:cubicBezTo>
                    <a:pt x="785" y="0"/>
                    <a:pt x="1" y="785"/>
                    <a:pt x="1" y="1695"/>
                  </a:cubicBezTo>
                  <a:cubicBezTo>
                    <a:pt x="1" y="2664"/>
                    <a:pt x="785" y="3448"/>
                    <a:pt x="1696" y="3448"/>
                  </a:cubicBezTo>
                  <a:cubicBezTo>
                    <a:pt x="2664" y="3448"/>
                    <a:pt x="3449" y="2664"/>
                    <a:pt x="3449" y="1695"/>
                  </a:cubicBezTo>
                  <a:cubicBezTo>
                    <a:pt x="3449" y="785"/>
                    <a:pt x="2664" y="0"/>
                    <a:pt x="1696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99"/>
            <p:cNvSpPr/>
            <p:nvPr/>
          </p:nvSpPr>
          <p:spPr>
            <a:xfrm>
              <a:off x="3518950" y="3371150"/>
              <a:ext cx="86350" cy="87800"/>
            </a:xfrm>
            <a:custGeom>
              <a:avLst/>
              <a:gdLst/>
              <a:ahLst/>
              <a:cxnLst/>
              <a:rect l="l" t="t" r="r" b="b"/>
              <a:pathLst>
                <a:path w="3454" h="3512" extrusionOk="0">
                  <a:moveTo>
                    <a:pt x="1758" y="906"/>
                  </a:moveTo>
                  <a:cubicBezTo>
                    <a:pt x="2180" y="906"/>
                    <a:pt x="2543" y="1269"/>
                    <a:pt x="2543" y="1753"/>
                  </a:cubicBezTo>
                  <a:cubicBezTo>
                    <a:pt x="2543" y="2238"/>
                    <a:pt x="2180" y="2601"/>
                    <a:pt x="1758" y="2601"/>
                  </a:cubicBezTo>
                  <a:cubicBezTo>
                    <a:pt x="1274" y="2601"/>
                    <a:pt x="911" y="2238"/>
                    <a:pt x="911" y="1753"/>
                  </a:cubicBezTo>
                  <a:cubicBezTo>
                    <a:pt x="911" y="1269"/>
                    <a:pt x="1274" y="906"/>
                    <a:pt x="1758" y="906"/>
                  </a:cubicBezTo>
                  <a:close/>
                  <a:moveTo>
                    <a:pt x="1758" y="0"/>
                  </a:moveTo>
                  <a:cubicBezTo>
                    <a:pt x="790" y="0"/>
                    <a:pt x="0" y="785"/>
                    <a:pt x="0" y="1753"/>
                  </a:cubicBezTo>
                  <a:cubicBezTo>
                    <a:pt x="0" y="2722"/>
                    <a:pt x="790" y="3511"/>
                    <a:pt x="1758" y="3511"/>
                  </a:cubicBezTo>
                  <a:cubicBezTo>
                    <a:pt x="2664" y="3511"/>
                    <a:pt x="3453" y="2722"/>
                    <a:pt x="3453" y="1753"/>
                  </a:cubicBezTo>
                  <a:cubicBezTo>
                    <a:pt x="3453" y="785"/>
                    <a:pt x="2664" y="0"/>
                    <a:pt x="1758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99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484" y="0"/>
                  </a:moveTo>
                  <a:cubicBezTo>
                    <a:pt x="421" y="0"/>
                    <a:pt x="300" y="58"/>
                    <a:pt x="179" y="179"/>
                  </a:cubicBezTo>
                  <a:cubicBezTo>
                    <a:pt x="0" y="363"/>
                    <a:pt x="0" y="606"/>
                    <a:pt x="179" y="785"/>
                  </a:cubicBezTo>
                  <a:lnTo>
                    <a:pt x="2300" y="2906"/>
                  </a:lnTo>
                  <a:cubicBezTo>
                    <a:pt x="2390" y="2995"/>
                    <a:pt x="2495" y="3040"/>
                    <a:pt x="2601" y="3040"/>
                  </a:cubicBezTo>
                  <a:cubicBezTo>
                    <a:pt x="2707" y="3040"/>
                    <a:pt x="2814" y="2995"/>
                    <a:pt x="2906" y="2906"/>
                  </a:cubicBezTo>
                  <a:cubicBezTo>
                    <a:pt x="3085" y="2722"/>
                    <a:pt x="3085" y="2422"/>
                    <a:pt x="2906" y="2238"/>
                  </a:cubicBezTo>
                  <a:lnTo>
                    <a:pt x="848" y="179"/>
                  </a:lnTo>
                  <a:cubicBezTo>
                    <a:pt x="726" y="58"/>
                    <a:pt x="605" y="0"/>
                    <a:pt x="484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99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2601" y="0"/>
                  </a:moveTo>
                  <a:cubicBezTo>
                    <a:pt x="2479" y="0"/>
                    <a:pt x="2358" y="58"/>
                    <a:pt x="2300" y="179"/>
                  </a:cubicBezTo>
                  <a:lnTo>
                    <a:pt x="179" y="2238"/>
                  </a:lnTo>
                  <a:cubicBezTo>
                    <a:pt x="0" y="2422"/>
                    <a:pt x="0" y="2722"/>
                    <a:pt x="179" y="2906"/>
                  </a:cubicBezTo>
                  <a:cubicBezTo>
                    <a:pt x="271" y="2995"/>
                    <a:pt x="392" y="3040"/>
                    <a:pt x="513" y="3040"/>
                  </a:cubicBezTo>
                  <a:cubicBezTo>
                    <a:pt x="634" y="3040"/>
                    <a:pt x="756" y="2995"/>
                    <a:pt x="848" y="2906"/>
                  </a:cubicBezTo>
                  <a:lnTo>
                    <a:pt x="2906" y="785"/>
                  </a:lnTo>
                  <a:cubicBezTo>
                    <a:pt x="3085" y="606"/>
                    <a:pt x="3085" y="363"/>
                    <a:pt x="2906" y="179"/>
                  </a:cubicBezTo>
                  <a:cubicBezTo>
                    <a:pt x="2843" y="58"/>
                    <a:pt x="2722" y="0"/>
                    <a:pt x="2601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99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548" y="0"/>
                  </a:moveTo>
                  <a:cubicBezTo>
                    <a:pt x="427" y="0"/>
                    <a:pt x="306" y="59"/>
                    <a:pt x="184" y="122"/>
                  </a:cubicBezTo>
                  <a:cubicBezTo>
                    <a:pt x="0" y="301"/>
                    <a:pt x="0" y="606"/>
                    <a:pt x="184" y="785"/>
                  </a:cubicBezTo>
                  <a:lnTo>
                    <a:pt x="2301" y="2843"/>
                  </a:lnTo>
                  <a:cubicBezTo>
                    <a:pt x="2393" y="2935"/>
                    <a:pt x="2499" y="2981"/>
                    <a:pt x="2605" y="2981"/>
                  </a:cubicBezTo>
                  <a:cubicBezTo>
                    <a:pt x="2711" y="2981"/>
                    <a:pt x="2816" y="2935"/>
                    <a:pt x="2906" y="2843"/>
                  </a:cubicBezTo>
                  <a:cubicBezTo>
                    <a:pt x="3090" y="2664"/>
                    <a:pt x="3090" y="2422"/>
                    <a:pt x="2906" y="2238"/>
                  </a:cubicBezTo>
                  <a:lnTo>
                    <a:pt x="848" y="122"/>
                  </a:lnTo>
                  <a:cubicBezTo>
                    <a:pt x="727" y="59"/>
                    <a:pt x="669" y="0"/>
                    <a:pt x="548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99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2606" y="0"/>
                  </a:moveTo>
                  <a:cubicBezTo>
                    <a:pt x="2485" y="0"/>
                    <a:pt x="2364" y="59"/>
                    <a:pt x="2301" y="122"/>
                  </a:cubicBezTo>
                  <a:lnTo>
                    <a:pt x="184" y="2238"/>
                  </a:lnTo>
                  <a:cubicBezTo>
                    <a:pt x="0" y="2422"/>
                    <a:pt x="0" y="2664"/>
                    <a:pt x="184" y="2843"/>
                  </a:cubicBezTo>
                  <a:cubicBezTo>
                    <a:pt x="274" y="2935"/>
                    <a:pt x="395" y="2981"/>
                    <a:pt x="516" y="2981"/>
                  </a:cubicBezTo>
                  <a:cubicBezTo>
                    <a:pt x="637" y="2981"/>
                    <a:pt x="758" y="2935"/>
                    <a:pt x="848" y="2843"/>
                  </a:cubicBezTo>
                  <a:lnTo>
                    <a:pt x="2906" y="785"/>
                  </a:lnTo>
                  <a:cubicBezTo>
                    <a:pt x="3090" y="606"/>
                    <a:pt x="3090" y="301"/>
                    <a:pt x="2906" y="122"/>
                  </a:cubicBezTo>
                  <a:cubicBezTo>
                    <a:pt x="2848" y="59"/>
                    <a:pt x="2727" y="0"/>
                    <a:pt x="2606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99"/>
            <p:cNvSpPr/>
            <p:nvPr/>
          </p:nvSpPr>
          <p:spPr>
            <a:xfrm>
              <a:off x="238125" y="373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99"/>
            <p:cNvSpPr/>
            <p:nvPr/>
          </p:nvSpPr>
          <p:spPr>
            <a:xfrm>
              <a:off x="238125" y="562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99"/>
            <p:cNvSpPr/>
            <p:nvPr/>
          </p:nvSpPr>
          <p:spPr>
            <a:xfrm>
              <a:off x="238125" y="753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99"/>
            <p:cNvSpPr/>
            <p:nvPr/>
          </p:nvSpPr>
          <p:spPr>
            <a:xfrm>
              <a:off x="238125" y="942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99"/>
            <p:cNvSpPr/>
            <p:nvPr/>
          </p:nvSpPr>
          <p:spPr>
            <a:xfrm>
              <a:off x="238125" y="1131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99"/>
            <p:cNvSpPr/>
            <p:nvPr/>
          </p:nvSpPr>
          <p:spPr>
            <a:xfrm>
              <a:off x="238125" y="1322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99"/>
            <p:cNvSpPr/>
            <p:nvPr/>
          </p:nvSpPr>
          <p:spPr>
            <a:xfrm>
              <a:off x="238125" y="1511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99"/>
            <p:cNvSpPr/>
            <p:nvPr/>
          </p:nvSpPr>
          <p:spPr>
            <a:xfrm>
              <a:off x="238125" y="1701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99"/>
            <p:cNvSpPr/>
            <p:nvPr/>
          </p:nvSpPr>
          <p:spPr>
            <a:xfrm>
              <a:off x="238125" y="1891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99"/>
            <p:cNvSpPr/>
            <p:nvPr/>
          </p:nvSpPr>
          <p:spPr>
            <a:xfrm>
              <a:off x="238125" y="2080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99"/>
            <p:cNvSpPr/>
            <p:nvPr/>
          </p:nvSpPr>
          <p:spPr>
            <a:xfrm>
              <a:off x="238125" y="2270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99"/>
            <p:cNvSpPr/>
            <p:nvPr/>
          </p:nvSpPr>
          <p:spPr>
            <a:xfrm>
              <a:off x="238125" y="2460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99"/>
            <p:cNvSpPr/>
            <p:nvPr/>
          </p:nvSpPr>
          <p:spPr>
            <a:xfrm>
              <a:off x="238125" y="2650825"/>
              <a:ext cx="5988200" cy="4500"/>
            </a:xfrm>
            <a:custGeom>
              <a:avLst/>
              <a:gdLst/>
              <a:ahLst/>
              <a:cxnLst/>
              <a:rect l="l" t="t" r="r" b="b"/>
              <a:pathLst>
                <a:path w="239528" h="180" extrusionOk="0">
                  <a:moveTo>
                    <a:pt x="0" y="0"/>
                  </a:moveTo>
                  <a:lnTo>
                    <a:pt x="0" y="179"/>
                  </a:lnTo>
                  <a:lnTo>
                    <a:pt x="239528" y="179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99"/>
            <p:cNvSpPr/>
            <p:nvPr/>
          </p:nvSpPr>
          <p:spPr>
            <a:xfrm>
              <a:off x="238125" y="2839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99"/>
            <p:cNvSpPr/>
            <p:nvPr/>
          </p:nvSpPr>
          <p:spPr>
            <a:xfrm>
              <a:off x="238125" y="3029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99"/>
            <p:cNvSpPr/>
            <p:nvPr/>
          </p:nvSpPr>
          <p:spPr>
            <a:xfrm>
              <a:off x="238125" y="32198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99"/>
            <p:cNvSpPr/>
            <p:nvPr/>
          </p:nvSpPr>
          <p:spPr>
            <a:xfrm>
              <a:off x="238125" y="3408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99"/>
            <p:cNvSpPr/>
            <p:nvPr/>
          </p:nvSpPr>
          <p:spPr>
            <a:xfrm>
              <a:off x="238125" y="3598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99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99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99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99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99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99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99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99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99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99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99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99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99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99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99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99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99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99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99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99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99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99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99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99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99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99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99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99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99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99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99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99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99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99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99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99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99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99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99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99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99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99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99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99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99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99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99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99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99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99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99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99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99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99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99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99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99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99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99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99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99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99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9" name="Google Shape;2379;p9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80" name="Google Shape;2380;p99"/>
          <p:cNvSpPr txBox="1">
            <a:spLocks noGrp="1"/>
          </p:cNvSpPr>
          <p:nvPr>
            <p:ph type="subTitle" idx="1"/>
          </p:nvPr>
        </p:nvSpPr>
        <p:spPr>
          <a:xfrm>
            <a:off x="720000" y="21934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81" name="Google Shape;2381;p99"/>
          <p:cNvSpPr txBox="1">
            <a:spLocks noGrp="1"/>
          </p:cNvSpPr>
          <p:nvPr>
            <p:ph type="body" idx="2"/>
          </p:nvPr>
        </p:nvSpPr>
        <p:spPr>
          <a:xfrm>
            <a:off x="5010150" y="540000"/>
            <a:ext cx="34137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82" name="Google Shape;2382;p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rgbClr val="D0EBF5"/>
        </a:solidFill>
        <a:effectLst/>
      </p:bgPr>
    </p:bg>
    <p:spTree>
      <p:nvGrpSpPr>
        <p:cNvPr id="1" name="Shape 2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4" name="Google Shape;2384;p100"/>
          <p:cNvGrpSpPr/>
          <p:nvPr/>
        </p:nvGrpSpPr>
        <p:grpSpPr>
          <a:xfrm>
            <a:off x="-22742" y="-53681"/>
            <a:ext cx="9189492" cy="5250864"/>
            <a:chOff x="238125" y="358125"/>
            <a:chExt cx="5988200" cy="3421650"/>
          </a:xfrm>
        </p:grpSpPr>
        <p:sp>
          <p:nvSpPr>
            <p:cNvPr id="2385" name="Google Shape;2385;p100"/>
            <p:cNvSpPr/>
            <p:nvPr/>
          </p:nvSpPr>
          <p:spPr>
            <a:xfrm>
              <a:off x="593800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937" y="1"/>
                  </a:moveTo>
                  <a:lnTo>
                    <a:pt x="0" y="1938"/>
                  </a:lnTo>
                  <a:lnTo>
                    <a:pt x="1937" y="3817"/>
                  </a:lnTo>
                  <a:lnTo>
                    <a:pt x="3812" y="1938"/>
                  </a:lnTo>
                  <a:lnTo>
                    <a:pt x="1937" y="1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100"/>
            <p:cNvSpPr/>
            <p:nvPr/>
          </p:nvSpPr>
          <p:spPr>
            <a:xfrm>
              <a:off x="5260825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874" y="1"/>
                  </a:moveTo>
                  <a:lnTo>
                    <a:pt x="0" y="1938"/>
                  </a:lnTo>
                  <a:lnTo>
                    <a:pt x="1874" y="3817"/>
                  </a:lnTo>
                  <a:lnTo>
                    <a:pt x="3811" y="1938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100"/>
            <p:cNvSpPr/>
            <p:nvPr/>
          </p:nvSpPr>
          <p:spPr>
            <a:xfrm>
              <a:off x="3124050" y="1093575"/>
              <a:ext cx="95300" cy="93850"/>
            </a:xfrm>
            <a:custGeom>
              <a:avLst/>
              <a:gdLst/>
              <a:ahLst/>
              <a:cxnLst/>
              <a:rect l="l" t="t" r="r" b="b"/>
              <a:pathLst>
                <a:path w="3812" h="3754" extrusionOk="0">
                  <a:moveTo>
                    <a:pt x="1874" y="1"/>
                  </a:moveTo>
                  <a:lnTo>
                    <a:pt x="0" y="1879"/>
                  </a:lnTo>
                  <a:lnTo>
                    <a:pt x="1874" y="3753"/>
                  </a:lnTo>
                  <a:lnTo>
                    <a:pt x="3811" y="1879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100"/>
            <p:cNvSpPr/>
            <p:nvPr/>
          </p:nvSpPr>
          <p:spPr>
            <a:xfrm>
              <a:off x="5652700" y="712225"/>
              <a:ext cx="87800" cy="86350"/>
            </a:xfrm>
            <a:custGeom>
              <a:avLst/>
              <a:gdLst/>
              <a:ahLst/>
              <a:cxnLst/>
              <a:rect l="l" t="t" r="r" b="b"/>
              <a:pathLst>
                <a:path w="3512" h="3454" extrusionOk="0">
                  <a:moveTo>
                    <a:pt x="1759" y="911"/>
                  </a:moveTo>
                  <a:cubicBezTo>
                    <a:pt x="2180" y="911"/>
                    <a:pt x="2606" y="1274"/>
                    <a:pt x="2606" y="1758"/>
                  </a:cubicBezTo>
                  <a:cubicBezTo>
                    <a:pt x="2606" y="2180"/>
                    <a:pt x="2180" y="2543"/>
                    <a:pt x="1759" y="2543"/>
                  </a:cubicBezTo>
                  <a:cubicBezTo>
                    <a:pt x="1274" y="2543"/>
                    <a:pt x="911" y="2180"/>
                    <a:pt x="911" y="1758"/>
                  </a:cubicBezTo>
                  <a:cubicBezTo>
                    <a:pt x="911" y="1274"/>
                    <a:pt x="1274" y="911"/>
                    <a:pt x="1759" y="911"/>
                  </a:cubicBezTo>
                  <a:close/>
                  <a:moveTo>
                    <a:pt x="1759" y="0"/>
                  </a:moveTo>
                  <a:cubicBezTo>
                    <a:pt x="790" y="0"/>
                    <a:pt x="1" y="790"/>
                    <a:pt x="1" y="1758"/>
                  </a:cubicBezTo>
                  <a:cubicBezTo>
                    <a:pt x="1" y="2727"/>
                    <a:pt x="790" y="3453"/>
                    <a:pt x="1759" y="3453"/>
                  </a:cubicBezTo>
                  <a:cubicBezTo>
                    <a:pt x="2727" y="3453"/>
                    <a:pt x="3512" y="2727"/>
                    <a:pt x="3512" y="1758"/>
                  </a:cubicBezTo>
                  <a:cubicBezTo>
                    <a:pt x="3512" y="790"/>
                    <a:pt x="2727" y="0"/>
                    <a:pt x="1759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100"/>
            <p:cNvSpPr/>
            <p:nvPr/>
          </p:nvSpPr>
          <p:spPr>
            <a:xfrm>
              <a:off x="1187025" y="712225"/>
              <a:ext cx="87775" cy="86350"/>
            </a:xfrm>
            <a:custGeom>
              <a:avLst/>
              <a:gdLst/>
              <a:ahLst/>
              <a:cxnLst/>
              <a:rect l="l" t="t" r="r" b="b"/>
              <a:pathLst>
                <a:path w="3511" h="3454" extrusionOk="0">
                  <a:moveTo>
                    <a:pt x="1753" y="911"/>
                  </a:moveTo>
                  <a:cubicBezTo>
                    <a:pt x="2179" y="911"/>
                    <a:pt x="2600" y="1274"/>
                    <a:pt x="2600" y="1758"/>
                  </a:cubicBezTo>
                  <a:cubicBezTo>
                    <a:pt x="2600" y="2180"/>
                    <a:pt x="2179" y="2543"/>
                    <a:pt x="1753" y="2543"/>
                  </a:cubicBezTo>
                  <a:cubicBezTo>
                    <a:pt x="1269" y="2543"/>
                    <a:pt x="906" y="2180"/>
                    <a:pt x="906" y="1758"/>
                  </a:cubicBezTo>
                  <a:cubicBezTo>
                    <a:pt x="906" y="1274"/>
                    <a:pt x="1269" y="911"/>
                    <a:pt x="1753" y="911"/>
                  </a:cubicBezTo>
                  <a:close/>
                  <a:moveTo>
                    <a:pt x="1753" y="0"/>
                  </a:moveTo>
                  <a:cubicBezTo>
                    <a:pt x="785" y="0"/>
                    <a:pt x="0" y="790"/>
                    <a:pt x="0" y="1758"/>
                  </a:cubicBezTo>
                  <a:cubicBezTo>
                    <a:pt x="0" y="2727"/>
                    <a:pt x="785" y="3453"/>
                    <a:pt x="1753" y="3453"/>
                  </a:cubicBezTo>
                  <a:cubicBezTo>
                    <a:pt x="2722" y="3453"/>
                    <a:pt x="3511" y="2727"/>
                    <a:pt x="3511" y="1758"/>
                  </a:cubicBezTo>
                  <a:cubicBezTo>
                    <a:pt x="3511" y="790"/>
                    <a:pt x="2722" y="0"/>
                    <a:pt x="1753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100"/>
            <p:cNvSpPr/>
            <p:nvPr/>
          </p:nvSpPr>
          <p:spPr>
            <a:xfrm>
              <a:off x="6035625" y="3555775"/>
              <a:ext cx="86225" cy="86225"/>
            </a:xfrm>
            <a:custGeom>
              <a:avLst/>
              <a:gdLst/>
              <a:ahLst/>
              <a:cxnLst/>
              <a:rect l="l" t="t" r="r" b="b"/>
              <a:pathLst>
                <a:path w="3449" h="3449" extrusionOk="0">
                  <a:moveTo>
                    <a:pt x="1696" y="906"/>
                  </a:moveTo>
                  <a:cubicBezTo>
                    <a:pt x="2180" y="906"/>
                    <a:pt x="2543" y="1269"/>
                    <a:pt x="2543" y="1695"/>
                  </a:cubicBezTo>
                  <a:cubicBezTo>
                    <a:pt x="2543" y="2180"/>
                    <a:pt x="2180" y="2543"/>
                    <a:pt x="1696" y="2543"/>
                  </a:cubicBezTo>
                  <a:cubicBezTo>
                    <a:pt x="1269" y="2543"/>
                    <a:pt x="906" y="2180"/>
                    <a:pt x="906" y="1695"/>
                  </a:cubicBezTo>
                  <a:cubicBezTo>
                    <a:pt x="906" y="1269"/>
                    <a:pt x="1269" y="906"/>
                    <a:pt x="1696" y="906"/>
                  </a:cubicBezTo>
                  <a:close/>
                  <a:moveTo>
                    <a:pt x="1696" y="0"/>
                  </a:moveTo>
                  <a:cubicBezTo>
                    <a:pt x="785" y="0"/>
                    <a:pt x="1" y="785"/>
                    <a:pt x="1" y="1695"/>
                  </a:cubicBezTo>
                  <a:cubicBezTo>
                    <a:pt x="1" y="2664"/>
                    <a:pt x="785" y="3448"/>
                    <a:pt x="1696" y="3448"/>
                  </a:cubicBezTo>
                  <a:cubicBezTo>
                    <a:pt x="2664" y="3448"/>
                    <a:pt x="3449" y="2664"/>
                    <a:pt x="3449" y="1695"/>
                  </a:cubicBezTo>
                  <a:cubicBezTo>
                    <a:pt x="3449" y="785"/>
                    <a:pt x="2664" y="0"/>
                    <a:pt x="1696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100"/>
            <p:cNvSpPr/>
            <p:nvPr/>
          </p:nvSpPr>
          <p:spPr>
            <a:xfrm>
              <a:off x="3518950" y="3371150"/>
              <a:ext cx="86350" cy="87800"/>
            </a:xfrm>
            <a:custGeom>
              <a:avLst/>
              <a:gdLst/>
              <a:ahLst/>
              <a:cxnLst/>
              <a:rect l="l" t="t" r="r" b="b"/>
              <a:pathLst>
                <a:path w="3454" h="3512" extrusionOk="0">
                  <a:moveTo>
                    <a:pt x="1758" y="906"/>
                  </a:moveTo>
                  <a:cubicBezTo>
                    <a:pt x="2180" y="906"/>
                    <a:pt x="2543" y="1269"/>
                    <a:pt x="2543" y="1753"/>
                  </a:cubicBezTo>
                  <a:cubicBezTo>
                    <a:pt x="2543" y="2238"/>
                    <a:pt x="2180" y="2601"/>
                    <a:pt x="1758" y="2601"/>
                  </a:cubicBezTo>
                  <a:cubicBezTo>
                    <a:pt x="1274" y="2601"/>
                    <a:pt x="911" y="2238"/>
                    <a:pt x="911" y="1753"/>
                  </a:cubicBezTo>
                  <a:cubicBezTo>
                    <a:pt x="911" y="1269"/>
                    <a:pt x="1274" y="906"/>
                    <a:pt x="1758" y="906"/>
                  </a:cubicBezTo>
                  <a:close/>
                  <a:moveTo>
                    <a:pt x="1758" y="0"/>
                  </a:moveTo>
                  <a:cubicBezTo>
                    <a:pt x="790" y="0"/>
                    <a:pt x="0" y="785"/>
                    <a:pt x="0" y="1753"/>
                  </a:cubicBezTo>
                  <a:cubicBezTo>
                    <a:pt x="0" y="2722"/>
                    <a:pt x="790" y="3511"/>
                    <a:pt x="1758" y="3511"/>
                  </a:cubicBezTo>
                  <a:cubicBezTo>
                    <a:pt x="2664" y="3511"/>
                    <a:pt x="3453" y="2722"/>
                    <a:pt x="3453" y="1753"/>
                  </a:cubicBezTo>
                  <a:cubicBezTo>
                    <a:pt x="3453" y="785"/>
                    <a:pt x="2664" y="0"/>
                    <a:pt x="1758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100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484" y="0"/>
                  </a:moveTo>
                  <a:cubicBezTo>
                    <a:pt x="421" y="0"/>
                    <a:pt x="300" y="58"/>
                    <a:pt x="179" y="179"/>
                  </a:cubicBezTo>
                  <a:cubicBezTo>
                    <a:pt x="0" y="363"/>
                    <a:pt x="0" y="606"/>
                    <a:pt x="179" y="785"/>
                  </a:cubicBezTo>
                  <a:lnTo>
                    <a:pt x="2300" y="2906"/>
                  </a:lnTo>
                  <a:cubicBezTo>
                    <a:pt x="2390" y="2995"/>
                    <a:pt x="2495" y="3040"/>
                    <a:pt x="2601" y="3040"/>
                  </a:cubicBezTo>
                  <a:cubicBezTo>
                    <a:pt x="2707" y="3040"/>
                    <a:pt x="2814" y="2995"/>
                    <a:pt x="2906" y="2906"/>
                  </a:cubicBezTo>
                  <a:cubicBezTo>
                    <a:pt x="3085" y="2722"/>
                    <a:pt x="3085" y="2422"/>
                    <a:pt x="2906" y="2238"/>
                  </a:cubicBezTo>
                  <a:lnTo>
                    <a:pt x="848" y="179"/>
                  </a:lnTo>
                  <a:cubicBezTo>
                    <a:pt x="726" y="58"/>
                    <a:pt x="605" y="0"/>
                    <a:pt x="484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100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2601" y="0"/>
                  </a:moveTo>
                  <a:cubicBezTo>
                    <a:pt x="2479" y="0"/>
                    <a:pt x="2358" y="58"/>
                    <a:pt x="2300" y="179"/>
                  </a:cubicBezTo>
                  <a:lnTo>
                    <a:pt x="179" y="2238"/>
                  </a:lnTo>
                  <a:cubicBezTo>
                    <a:pt x="0" y="2422"/>
                    <a:pt x="0" y="2722"/>
                    <a:pt x="179" y="2906"/>
                  </a:cubicBezTo>
                  <a:cubicBezTo>
                    <a:pt x="271" y="2995"/>
                    <a:pt x="392" y="3040"/>
                    <a:pt x="513" y="3040"/>
                  </a:cubicBezTo>
                  <a:cubicBezTo>
                    <a:pt x="634" y="3040"/>
                    <a:pt x="756" y="2995"/>
                    <a:pt x="848" y="2906"/>
                  </a:cubicBezTo>
                  <a:lnTo>
                    <a:pt x="2906" y="785"/>
                  </a:lnTo>
                  <a:cubicBezTo>
                    <a:pt x="3085" y="606"/>
                    <a:pt x="3085" y="363"/>
                    <a:pt x="2906" y="179"/>
                  </a:cubicBezTo>
                  <a:cubicBezTo>
                    <a:pt x="2843" y="58"/>
                    <a:pt x="2722" y="0"/>
                    <a:pt x="2601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100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548" y="0"/>
                  </a:moveTo>
                  <a:cubicBezTo>
                    <a:pt x="427" y="0"/>
                    <a:pt x="306" y="59"/>
                    <a:pt x="184" y="122"/>
                  </a:cubicBezTo>
                  <a:cubicBezTo>
                    <a:pt x="0" y="301"/>
                    <a:pt x="0" y="606"/>
                    <a:pt x="184" y="785"/>
                  </a:cubicBezTo>
                  <a:lnTo>
                    <a:pt x="2301" y="2843"/>
                  </a:lnTo>
                  <a:cubicBezTo>
                    <a:pt x="2393" y="2935"/>
                    <a:pt x="2499" y="2981"/>
                    <a:pt x="2605" y="2981"/>
                  </a:cubicBezTo>
                  <a:cubicBezTo>
                    <a:pt x="2711" y="2981"/>
                    <a:pt x="2816" y="2935"/>
                    <a:pt x="2906" y="2843"/>
                  </a:cubicBezTo>
                  <a:cubicBezTo>
                    <a:pt x="3090" y="2664"/>
                    <a:pt x="3090" y="2422"/>
                    <a:pt x="2906" y="2238"/>
                  </a:cubicBezTo>
                  <a:lnTo>
                    <a:pt x="848" y="122"/>
                  </a:lnTo>
                  <a:cubicBezTo>
                    <a:pt x="727" y="59"/>
                    <a:pt x="669" y="0"/>
                    <a:pt x="548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100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2606" y="0"/>
                  </a:moveTo>
                  <a:cubicBezTo>
                    <a:pt x="2485" y="0"/>
                    <a:pt x="2364" y="59"/>
                    <a:pt x="2301" y="122"/>
                  </a:cubicBezTo>
                  <a:lnTo>
                    <a:pt x="184" y="2238"/>
                  </a:lnTo>
                  <a:cubicBezTo>
                    <a:pt x="0" y="2422"/>
                    <a:pt x="0" y="2664"/>
                    <a:pt x="184" y="2843"/>
                  </a:cubicBezTo>
                  <a:cubicBezTo>
                    <a:pt x="274" y="2935"/>
                    <a:pt x="395" y="2981"/>
                    <a:pt x="516" y="2981"/>
                  </a:cubicBezTo>
                  <a:cubicBezTo>
                    <a:pt x="637" y="2981"/>
                    <a:pt x="758" y="2935"/>
                    <a:pt x="848" y="2843"/>
                  </a:cubicBezTo>
                  <a:lnTo>
                    <a:pt x="2906" y="785"/>
                  </a:lnTo>
                  <a:cubicBezTo>
                    <a:pt x="3090" y="606"/>
                    <a:pt x="3090" y="301"/>
                    <a:pt x="2906" y="122"/>
                  </a:cubicBezTo>
                  <a:cubicBezTo>
                    <a:pt x="2848" y="59"/>
                    <a:pt x="2727" y="0"/>
                    <a:pt x="2606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100"/>
            <p:cNvSpPr/>
            <p:nvPr/>
          </p:nvSpPr>
          <p:spPr>
            <a:xfrm>
              <a:off x="238125" y="373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100"/>
            <p:cNvSpPr/>
            <p:nvPr/>
          </p:nvSpPr>
          <p:spPr>
            <a:xfrm>
              <a:off x="238125" y="562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100"/>
            <p:cNvSpPr/>
            <p:nvPr/>
          </p:nvSpPr>
          <p:spPr>
            <a:xfrm>
              <a:off x="238125" y="753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100"/>
            <p:cNvSpPr/>
            <p:nvPr/>
          </p:nvSpPr>
          <p:spPr>
            <a:xfrm>
              <a:off x="238125" y="942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100"/>
            <p:cNvSpPr/>
            <p:nvPr/>
          </p:nvSpPr>
          <p:spPr>
            <a:xfrm>
              <a:off x="238125" y="1131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100"/>
            <p:cNvSpPr/>
            <p:nvPr/>
          </p:nvSpPr>
          <p:spPr>
            <a:xfrm>
              <a:off x="238125" y="1322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100"/>
            <p:cNvSpPr/>
            <p:nvPr/>
          </p:nvSpPr>
          <p:spPr>
            <a:xfrm>
              <a:off x="238125" y="1511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100"/>
            <p:cNvSpPr/>
            <p:nvPr/>
          </p:nvSpPr>
          <p:spPr>
            <a:xfrm>
              <a:off x="238125" y="1701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100"/>
            <p:cNvSpPr/>
            <p:nvPr/>
          </p:nvSpPr>
          <p:spPr>
            <a:xfrm>
              <a:off x="238125" y="1891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100"/>
            <p:cNvSpPr/>
            <p:nvPr/>
          </p:nvSpPr>
          <p:spPr>
            <a:xfrm>
              <a:off x="238125" y="2080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100"/>
            <p:cNvSpPr/>
            <p:nvPr/>
          </p:nvSpPr>
          <p:spPr>
            <a:xfrm>
              <a:off x="238125" y="2270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100"/>
            <p:cNvSpPr/>
            <p:nvPr/>
          </p:nvSpPr>
          <p:spPr>
            <a:xfrm>
              <a:off x="238125" y="2460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100"/>
            <p:cNvSpPr/>
            <p:nvPr/>
          </p:nvSpPr>
          <p:spPr>
            <a:xfrm>
              <a:off x="238125" y="2650825"/>
              <a:ext cx="5988200" cy="4500"/>
            </a:xfrm>
            <a:custGeom>
              <a:avLst/>
              <a:gdLst/>
              <a:ahLst/>
              <a:cxnLst/>
              <a:rect l="l" t="t" r="r" b="b"/>
              <a:pathLst>
                <a:path w="239528" h="180" extrusionOk="0">
                  <a:moveTo>
                    <a:pt x="0" y="0"/>
                  </a:moveTo>
                  <a:lnTo>
                    <a:pt x="0" y="179"/>
                  </a:lnTo>
                  <a:lnTo>
                    <a:pt x="239528" y="179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100"/>
            <p:cNvSpPr/>
            <p:nvPr/>
          </p:nvSpPr>
          <p:spPr>
            <a:xfrm>
              <a:off x="238125" y="2839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100"/>
            <p:cNvSpPr/>
            <p:nvPr/>
          </p:nvSpPr>
          <p:spPr>
            <a:xfrm>
              <a:off x="238125" y="3029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100"/>
            <p:cNvSpPr/>
            <p:nvPr/>
          </p:nvSpPr>
          <p:spPr>
            <a:xfrm>
              <a:off x="238125" y="32198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100"/>
            <p:cNvSpPr/>
            <p:nvPr/>
          </p:nvSpPr>
          <p:spPr>
            <a:xfrm>
              <a:off x="238125" y="3408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100"/>
            <p:cNvSpPr/>
            <p:nvPr/>
          </p:nvSpPr>
          <p:spPr>
            <a:xfrm>
              <a:off x="238125" y="3598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100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100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100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100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100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100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100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100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100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100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100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100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100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100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100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100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100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100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100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100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100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100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100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100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100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100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100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100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100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100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100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100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100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100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100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100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100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100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100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100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100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100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100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100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100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100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100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100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100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100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100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100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100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100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100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100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100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100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100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100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100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100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6" name="Google Shape;2476;p100"/>
          <p:cNvSpPr txBox="1">
            <a:spLocks noGrp="1"/>
          </p:cNvSpPr>
          <p:nvPr>
            <p:ph type="body" idx="1"/>
          </p:nvPr>
        </p:nvSpPr>
        <p:spPr>
          <a:xfrm>
            <a:off x="720000" y="3998400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477" name="Google Shape;2477;p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p10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">
    <p:bg>
      <p:bgPr>
        <a:solidFill>
          <a:srgbClr val="D0EBF5"/>
        </a:solidFill>
        <a:effectLst/>
      </p:bgPr>
    </p:bg>
    <p:spTree>
      <p:nvGrpSpPr>
        <p:cNvPr id="1" name="Shape 2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1" name="Google Shape;2481;p102"/>
          <p:cNvGrpSpPr/>
          <p:nvPr/>
        </p:nvGrpSpPr>
        <p:grpSpPr>
          <a:xfrm>
            <a:off x="-22742" y="-53681"/>
            <a:ext cx="9189492" cy="5250864"/>
            <a:chOff x="238125" y="358125"/>
            <a:chExt cx="5988200" cy="3421650"/>
          </a:xfrm>
        </p:grpSpPr>
        <p:sp>
          <p:nvSpPr>
            <p:cNvPr id="2482" name="Google Shape;2482;p102"/>
            <p:cNvSpPr/>
            <p:nvPr/>
          </p:nvSpPr>
          <p:spPr>
            <a:xfrm>
              <a:off x="593800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937" y="1"/>
                  </a:moveTo>
                  <a:lnTo>
                    <a:pt x="0" y="1938"/>
                  </a:lnTo>
                  <a:lnTo>
                    <a:pt x="1937" y="3817"/>
                  </a:lnTo>
                  <a:lnTo>
                    <a:pt x="3812" y="1938"/>
                  </a:lnTo>
                  <a:lnTo>
                    <a:pt x="1937" y="1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102"/>
            <p:cNvSpPr/>
            <p:nvPr/>
          </p:nvSpPr>
          <p:spPr>
            <a:xfrm>
              <a:off x="5260825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874" y="1"/>
                  </a:moveTo>
                  <a:lnTo>
                    <a:pt x="0" y="1938"/>
                  </a:lnTo>
                  <a:lnTo>
                    <a:pt x="1874" y="3817"/>
                  </a:lnTo>
                  <a:lnTo>
                    <a:pt x="3811" y="1938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102"/>
            <p:cNvSpPr/>
            <p:nvPr/>
          </p:nvSpPr>
          <p:spPr>
            <a:xfrm>
              <a:off x="3124050" y="1093575"/>
              <a:ext cx="95300" cy="93850"/>
            </a:xfrm>
            <a:custGeom>
              <a:avLst/>
              <a:gdLst/>
              <a:ahLst/>
              <a:cxnLst/>
              <a:rect l="l" t="t" r="r" b="b"/>
              <a:pathLst>
                <a:path w="3812" h="3754" extrusionOk="0">
                  <a:moveTo>
                    <a:pt x="1874" y="1"/>
                  </a:moveTo>
                  <a:lnTo>
                    <a:pt x="0" y="1879"/>
                  </a:lnTo>
                  <a:lnTo>
                    <a:pt x="1874" y="3753"/>
                  </a:lnTo>
                  <a:lnTo>
                    <a:pt x="3811" y="1879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102"/>
            <p:cNvSpPr/>
            <p:nvPr/>
          </p:nvSpPr>
          <p:spPr>
            <a:xfrm>
              <a:off x="5652700" y="712225"/>
              <a:ext cx="87800" cy="86350"/>
            </a:xfrm>
            <a:custGeom>
              <a:avLst/>
              <a:gdLst/>
              <a:ahLst/>
              <a:cxnLst/>
              <a:rect l="l" t="t" r="r" b="b"/>
              <a:pathLst>
                <a:path w="3512" h="3454" extrusionOk="0">
                  <a:moveTo>
                    <a:pt x="1759" y="911"/>
                  </a:moveTo>
                  <a:cubicBezTo>
                    <a:pt x="2180" y="911"/>
                    <a:pt x="2606" y="1274"/>
                    <a:pt x="2606" y="1758"/>
                  </a:cubicBezTo>
                  <a:cubicBezTo>
                    <a:pt x="2606" y="2180"/>
                    <a:pt x="2180" y="2543"/>
                    <a:pt x="1759" y="2543"/>
                  </a:cubicBezTo>
                  <a:cubicBezTo>
                    <a:pt x="1274" y="2543"/>
                    <a:pt x="911" y="2180"/>
                    <a:pt x="911" y="1758"/>
                  </a:cubicBezTo>
                  <a:cubicBezTo>
                    <a:pt x="911" y="1274"/>
                    <a:pt x="1274" y="911"/>
                    <a:pt x="1759" y="911"/>
                  </a:cubicBezTo>
                  <a:close/>
                  <a:moveTo>
                    <a:pt x="1759" y="0"/>
                  </a:moveTo>
                  <a:cubicBezTo>
                    <a:pt x="790" y="0"/>
                    <a:pt x="1" y="790"/>
                    <a:pt x="1" y="1758"/>
                  </a:cubicBezTo>
                  <a:cubicBezTo>
                    <a:pt x="1" y="2727"/>
                    <a:pt x="790" y="3453"/>
                    <a:pt x="1759" y="3453"/>
                  </a:cubicBezTo>
                  <a:cubicBezTo>
                    <a:pt x="2727" y="3453"/>
                    <a:pt x="3512" y="2727"/>
                    <a:pt x="3512" y="1758"/>
                  </a:cubicBezTo>
                  <a:cubicBezTo>
                    <a:pt x="3512" y="790"/>
                    <a:pt x="2727" y="0"/>
                    <a:pt x="1759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102"/>
            <p:cNvSpPr/>
            <p:nvPr/>
          </p:nvSpPr>
          <p:spPr>
            <a:xfrm>
              <a:off x="1187025" y="712225"/>
              <a:ext cx="87775" cy="86350"/>
            </a:xfrm>
            <a:custGeom>
              <a:avLst/>
              <a:gdLst/>
              <a:ahLst/>
              <a:cxnLst/>
              <a:rect l="l" t="t" r="r" b="b"/>
              <a:pathLst>
                <a:path w="3511" h="3454" extrusionOk="0">
                  <a:moveTo>
                    <a:pt x="1753" y="911"/>
                  </a:moveTo>
                  <a:cubicBezTo>
                    <a:pt x="2179" y="911"/>
                    <a:pt x="2600" y="1274"/>
                    <a:pt x="2600" y="1758"/>
                  </a:cubicBezTo>
                  <a:cubicBezTo>
                    <a:pt x="2600" y="2180"/>
                    <a:pt x="2179" y="2543"/>
                    <a:pt x="1753" y="2543"/>
                  </a:cubicBezTo>
                  <a:cubicBezTo>
                    <a:pt x="1269" y="2543"/>
                    <a:pt x="906" y="2180"/>
                    <a:pt x="906" y="1758"/>
                  </a:cubicBezTo>
                  <a:cubicBezTo>
                    <a:pt x="906" y="1274"/>
                    <a:pt x="1269" y="911"/>
                    <a:pt x="1753" y="911"/>
                  </a:cubicBezTo>
                  <a:close/>
                  <a:moveTo>
                    <a:pt x="1753" y="0"/>
                  </a:moveTo>
                  <a:cubicBezTo>
                    <a:pt x="785" y="0"/>
                    <a:pt x="0" y="790"/>
                    <a:pt x="0" y="1758"/>
                  </a:cubicBezTo>
                  <a:cubicBezTo>
                    <a:pt x="0" y="2727"/>
                    <a:pt x="785" y="3453"/>
                    <a:pt x="1753" y="3453"/>
                  </a:cubicBezTo>
                  <a:cubicBezTo>
                    <a:pt x="2722" y="3453"/>
                    <a:pt x="3511" y="2727"/>
                    <a:pt x="3511" y="1758"/>
                  </a:cubicBezTo>
                  <a:cubicBezTo>
                    <a:pt x="3511" y="790"/>
                    <a:pt x="2722" y="0"/>
                    <a:pt x="1753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102"/>
            <p:cNvSpPr/>
            <p:nvPr/>
          </p:nvSpPr>
          <p:spPr>
            <a:xfrm>
              <a:off x="6035625" y="3555775"/>
              <a:ext cx="86225" cy="86225"/>
            </a:xfrm>
            <a:custGeom>
              <a:avLst/>
              <a:gdLst/>
              <a:ahLst/>
              <a:cxnLst/>
              <a:rect l="l" t="t" r="r" b="b"/>
              <a:pathLst>
                <a:path w="3449" h="3449" extrusionOk="0">
                  <a:moveTo>
                    <a:pt x="1696" y="906"/>
                  </a:moveTo>
                  <a:cubicBezTo>
                    <a:pt x="2180" y="906"/>
                    <a:pt x="2543" y="1269"/>
                    <a:pt x="2543" y="1695"/>
                  </a:cubicBezTo>
                  <a:cubicBezTo>
                    <a:pt x="2543" y="2180"/>
                    <a:pt x="2180" y="2543"/>
                    <a:pt x="1696" y="2543"/>
                  </a:cubicBezTo>
                  <a:cubicBezTo>
                    <a:pt x="1269" y="2543"/>
                    <a:pt x="906" y="2180"/>
                    <a:pt x="906" y="1695"/>
                  </a:cubicBezTo>
                  <a:cubicBezTo>
                    <a:pt x="906" y="1269"/>
                    <a:pt x="1269" y="906"/>
                    <a:pt x="1696" y="906"/>
                  </a:cubicBezTo>
                  <a:close/>
                  <a:moveTo>
                    <a:pt x="1696" y="0"/>
                  </a:moveTo>
                  <a:cubicBezTo>
                    <a:pt x="785" y="0"/>
                    <a:pt x="1" y="785"/>
                    <a:pt x="1" y="1695"/>
                  </a:cubicBezTo>
                  <a:cubicBezTo>
                    <a:pt x="1" y="2664"/>
                    <a:pt x="785" y="3448"/>
                    <a:pt x="1696" y="3448"/>
                  </a:cubicBezTo>
                  <a:cubicBezTo>
                    <a:pt x="2664" y="3448"/>
                    <a:pt x="3449" y="2664"/>
                    <a:pt x="3449" y="1695"/>
                  </a:cubicBezTo>
                  <a:cubicBezTo>
                    <a:pt x="3449" y="785"/>
                    <a:pt x="2664" y="0"/>
                    <a:pt x="1696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102"/>
            <p:cNvSpPr/>
            <p:nvPr/>
          </p:nvSpPr>
          <p:spPr>
            <a:xfrm>
              <a:off x="3518950" y="3371150"/>
              <a:ext cx="86350" cy="87800"/>
            </a:xfrm>
            <a:custGeom>
              <a:avLst/>
              <a:gdLst/>
              <a:ahLst/>
              <a:cxnLst/>
              <a:rect l="l" t="t" r="r" b="b"/>
              <a:pathLst>
                <a:path w="3454" h="3512" extrusionOk="0">
                  <a:moveTo>
                    <a:pt x="1758" y="906"/>
                  </a:moveTo>
                  <a:cubicBezTo>
                    <a:pt x="2180" y="906"/>
                    <a:pt x="2543" y="1269"/>
                    <a:pt x="2543" y="1753"/>
                  </a:cubicBezTo>
                  <a:cubicBezTo>
                    <a:pt x="2543" y="2238"/>
                    <a:pt x="2180" y="2601"/>
                    <a:pt x="1758" y="2601"/>
                  </a:cubicBezTo>
                  <a:cubicBezTo>
                    <a:pt x="1274" y="2601"/>
                    <a:pt x="911" y="2238"/>
                    <a:pt x="911" y="1753"/>
                  </a:cubicBezTo>
                  <a:cubicBezTo>
                    <a:pt x="911" y="1269"/>
                    <a:pt x="1274" y="906"/>
                    <a:pt x="1758" y="906"/>
                  </a:cubicBezTo>
                  <a:close/>
                  <a:moveTo>
                    <a:pt x="1758" y="0"/>
                  </a:moveTo>
                  <a:cubicBezTo>
                    <a:pt x="790" y="0"/>
                    <a:pt x="0" y="785"/>
                    <a:pt x="0" y="1753"/>
                  </a:cubicBezTo>
                  <a:cubicBezTo>
                    <a:pt x="0" y="2722"/>
                    <a:pt x="790" y="3511"/>
                    <a:pt x="1758" y="3511"/>
                  </a:cubicBezTo>
                  <a:cubicBezTo>
                    <a:pt x="2664" y="3511"/>
                    <a:pt x="3453" y="2722"/>
                    <a:pt x="3453" y="1753"/>
                  </a:cubicBezTo>
                  <a:cubicBezTo>
                    <a:pt x="3453" y="785"/>
                    <a:pt x="2664" y="0"/>
                    <a:pt x="1758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102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484" y="0"/>
                  </a:moveTo>
                  <a:cubicBezTo>
                    <a:pt x="421" y="0"/>
                    <a:pt x="300" y="58"/>
                    <a:pt x="179" y="179"/>
                  </a:cubicBezTo>
                  <a:cubicBezTo>
                    <a:pt x="0" y="363"/>
                    <a:pt x="0" y="606"/>
                    <a:pt x="179" y="785"/>
                  </a:cubicBezTo>
                  <a:lnTo>
                    <a:pt x="2300" y="2906"/>
                  </a:lnTo>
                  <a:cubicBezTo>
                    <a:pt x="2390" y="2995"/>
                    <a:pt x="2495" y="3040"/>
                    <a:pt x="2601" y="3040"/>
                  </a:cubicBezTo>
                  <a:cubicBezTo>
                    <a:pt x="2707" y="3040"/>
                    <a:pt x="2814" y="2995"/>
                    <a:pt x="2906" y="2906"/>
                  </a:cubicBezTo>
                  <a:cubicBezTo>
                    <a:pt x="3085" y="2722"/>
                    <a:pt x="3085" y="2422"/>
                    <a:pt x="2906" y="2238"/>
                  </a:cubicBezTo>
                  <a:lnTo>
                    <a:pt x="848" y="179"/>
                  </a:lnTo>
                  <a:cubicBezTo>
                    <a:pt x="726" y="58"/>
                    <a:pt x="605" y="0"/>
                    <a:pt x="484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102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2601" y="0"/>
                  </a:moveTo>
                  <a:cubicBezTo>
                    <a:pt x="2479" y="0"/>
                    <a:pt x="2358" y="58"/>
                    <a:pt x="2300" y="179"/>
                  </a:cubicBezTo>
                  <a:lnTo>
                    <a:pt x="179" y="2238"/>
                  </a:lnTo>
                  <a:cubicBezTo>
                    <a:pt x="0" y="2422"/>
                    <a:pt x="0" y="2722"/>
                    <a:pt x="179" y="2906"/>
                  </a:cubicBezTo>
                  <a:cubicBezTo>
                    <a:pt x="271" y="2995"/>
                    <a:pt x="392" y="3040"/>
                    <a:pt x="513" y="3040"/>
                  </a:cubicBezTo>
                  <a:cubicBezTo>
                    <a:pt x="634" y="3040"/>
                    <a:pt x="756" y="2995"/>
                    <a:pt x="848" y="2906"/>
                  </a:cubicBezTo>
                  <a:lnTo>
                    <a:pt x="2906" y="785"/>
                  </a:lnTo>
                  <a:cubicBezTo>
                    <a:pt x="3085" y="606"/>
                    <a:pt x="3085" y="363"/>
                    <a:pt x="2906" y="179"/>
                  </a:cubicBezTo>
                  <a:cubicBezTo>
                    <a:pt x="2843" y="58"/>
                    <a:pt x="2722" y="0"/>
                    <a:pt x="2601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102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548" y="0"/>
                  </a:moveTo>
                  <a:cubicBezTo>
                    <a:pt x="427" y="0"/>
                    <a:pt x="306" y="59"/>
                    <a:pt x="184" y="122"/>
                  </a:cubicBezTo>
                  <a:cubicBezTo>
                    <a:pt x="0" y="301"/>
                    <a:pt x="0" y="606"/>
                    <a:pt x="184" y="785"/>
                  </a:cubicBezTo>
                  <a:lnTo>
                    <a:pt x="2301" y="2843"/>
                  </a:lnTo>
                  <a:cubicBezTo>
                    <a:pt x="2393" y="2935"/>
                    <a:pt x="2499" y="2981"/>
                    <a:pt x="2605" y="2981"/>
                  </a:cubicBezTo>
                  <a:cubicBezTo>
                    <a:pt x="2711" y="2981"/>
                    <a:pt x="2816" y="2935"/>
                    <a:pt x="2906" y="2843"/>
                  </a:cubicBezTo>
                  <a:cubicBezTo>
                    <a:pt x="3090" y="2664"/>
                    <a:pt x="3090" y="2422"/>
                    <a:pt x="2906" y="2238"/>
                  </a:cubicBezTo>
                  <a:lnTo>
                    <a:pt x="848" y="122"/>
                  </a:lnTo>
                  <a:cubicBezTo>
                    <a:pt x="727" y="59"/>
                    <a:pt x="669" y="0"/>
                    <a:pt x="548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102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2606" y="0"/>
                  </a:moveTo>
                  <a:cubicBezTo>
                    <a:pt x="2485" y="0"/>
                    <a:pt x="2364" y="59"/>
                    <a:pt x="2301" y="122"/>
                  </a:cubicBezTo>
                  <a:lnTo>
                    <a:pt x="184" y="2238"/>
                  </a:lnTo>
                  <a:cubicBezTo>
                    <a:pt x="0" y="2422"/>
                    <a:pt x="0" y="2664"/>
                    <a:pt x="184" y="2843"/>
                  </a:cubicBezTo>
                  <a:cubicBezTo>
                    <a:pt x="274" y="2935"/>
                    <a:pt x="395" y="2981"/>
                    <a:pt x="516" y="2981"/>
                  </a:cubicBezTo>
                  <a:cubicBezTo>
                    <a:pt x="637" y="2981"/>
                    <a:pt x="758" y="2935"/>
                    <a:pt x="848" y="2843"/>
                  </a:cubicBezTo>
                  <a:lnTo>
                    <a:pt x="2906" y="785"/>
                  </a:lnTo>
                  <a:cubicBezTo>
                    <a:pt x="3090" y="606"/>
                    <a:pt x="3090" y="301"/>
                    <a:pt x="2906" y="122"/>
                  </a:cubicBezTo>
                  <a:cubicBezTo>
                    <a:pt x="2848" y="59"/>
                    <a:pt x="2727" y="0"/>
                    <a:pt x="2606" y="0"/>
                  </a:cubicBez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102"/>
            <p:cNvSpPr/>
            <p:nvPr/>
          </p:nvSpPr>
          <p:spPr>
            <a:xfrm>
              <a:off x="238125" y="373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102"/>
            <p:cNvSpPr/>
            <p:nvPr/>
          </p:nvSpPr>
          <p:spPr>
            <a:xfrm>
              <a:off x="238125" y="562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102"/>
            <p:cNvSpPr/>
            <p:nvPr/>
          </p:nvSpPr>
          <p:spPr>
            <a:xfrm>
              <a:off x="238125" y="753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102"/>
            <p:cNvSpPr/>
            <p:nvPr/>
          </p:nvSpPr>
          <p:spPr>
            <a:xfrm>
              <a:off x="238125" y="942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102"/>
            <p:cNvSpPr/>
            <p:nvPr/>
          </p:nvSpPr>
          <p:spPr>
            <a:xfrm>
              <a:off x="238125" y="1131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102"/>
            <p:cNvSpPr/>
            <p:nvPr/>
          </p:nvSpPr>
          <p:spPr>
            <a:xfrm>
              <a:off x="238125" y="1322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102"/>
            <p:cNvSpPr/>
            <p:nvPr/>
          </p:nvSpPr>
          <p:spPr>
            <a:xfrm>
              <a:off x="238125" y="1511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102"/>
            <p:cNvSpPr/>
            <p:nvPr/>
          </p:nvSpPr>
          <p:spPr>
            <a:xfrm>
              <a:off x="238125" y="1701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102"/>
            <p:cNvSpPr/>
            <p:nvPr/>
          </p:nvSpPr>
          <p:spPr>
            <a:xfrm>
              <a:off x="238125" y="1891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102"/>
            <p:cNvSpPr/>
            <p:nvPr/>
          </p:nvSpPr>
          <p:spPr>
            <a:xfrm>
              <a:off x="238125" y="2080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102"/>
            <p:cNvSpPr/>
            <p:nvPr/>
          </p:nvSpPr>
          <p:spPr>
            <a:xfrm>
              <a:off x="238125" y="2270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102"/>
            <p:cNvSpPr/>
            <p:nvPr/>
          </p:nvSpPr>
          <p:spPr>
            <a:xfrm>
              <a:off x="238125" y="2460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102"/>
            <p:cNvSpPr/>
            <p:nvPr/>
          </p:nvSpPr>
          <p:spPr>
            <a:xfrm>
              <a:off x="238125" y="2650825"/>
              <a:ext cx="5988200" cy="4500"/>
            </a:xfrm>
            <a:custGeom>
              <a:avLst/>
              <a:gdLst/>
              <a:ahLst/>
              <a:cxnLst/>
              <a:rect l="l" t="t" r="r" b="b"/>
              <a:pathLst>
                <a:path w="239528" h="180" extrusionOk="0">
                  <a:moveTo>
                    <a:pt x="0" y="0"/>
                  </a:moveTo>
                  <a:lnTo>
                    <a:pt x="0" y="179"/>
                  </a:lnTo>
                  <a:lnTo>
                    <a:pt x="239528" y="179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102"/>
            <p:cNvSpPr/>
            <p:nvPr/>
          </p:nvSpPr>
          <p:spPr>
            <a:xfrm>
              <a:off x="238125" y="2839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102"/>
            <p:cNvSpPr/>
            <p:nvPr/>
          </p:nvSpPr>
          <p:spPr>
            <a:xfrm>
              <a:off x="238125" y="3029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102"/>
            <p:cNvSpPr/>
            <p:nvPr/>
          </p:nvSpPr>
          <p:spPr>
            <a:xfrm>
              <a:off x="238125" y="32198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102"/>
            <p:cNvSpPr/>
            <p:nvPr/>
          </p:nvSpPr>
          <p:spPr>
            <a:xfrm>
              <a:off x="238125" y="3408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102"/>
            <p:cNvSpPr/>
            <p:nvPr/>
          </p:nvSpPr>
          <p:spPr>
            <a:xfrm>
              <a:off x="238125" y="3598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102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102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102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102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102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102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102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102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102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102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102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p102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p102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p102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p102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p102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7" name="Google Shape;2527;p102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p102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p102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102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102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102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102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p102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p102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p102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p102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102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102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102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102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102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102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102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102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102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102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102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102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102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102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102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102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102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102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102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102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102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102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102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102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102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102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102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102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102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102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102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102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102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102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102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2800"/>
              <a:buFont typeface="Passion One"/>
              <a:buNone/>
              <a:defRPr sz="2800" b="1" i="0" u="none" strike="noStrike" cap="none">
                <a:solidFill>
                  <a:srgbClr val="09375F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2800"/>
              <a:buFont typeface="Lalezar"/>
              <a:buNone/>
              <a:defRPr sz="2800" b="0" i="0" u="none" strike="noStrike" cap="none">
                <a:solidFill>
                  <a:srgbClr val="09375F"/>
                </a:solidFill>
                <a:latin typeface="Lalezar"/>
                <a:ea typeface="Lalezar"/>
                <a:cs typeface="Lalezar"/>
                <a:sym typeface="Lalez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2800"/>
              <a:buFont typeface="Lalezar"/>
              <a:buNone/>
              <a:defRPr sz="2800" b="0" i="0" u="none" strike="noStrike" cap="none">
                <a:solidFill>
                  <a:srgbClr val="09375F"/>
                </a:solidFill>
                <a:latin typeface="Lalezar"/>
                <a:ea typeface="Lalezar"/>
                <a:cs typeface="Lalezar"/>
                <a:sym typeface="Lalez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2800"/>
              <a:buFont typeface="Lalezar"/>
              <a:buNone/>
              <a:defRPr sz="2800" b="0" i="0" u="none" strike="noStrike" cap="none">
                <a:solidFill>
                  <a:srgbClr val="09375F"/>
                </a:solidFill>
                <a:latin typeface="Lalezar"/>
                <a:ea typeface="Lalezar"/>
                <a:cs typeface="Lalezar"/>
                <a:sym typeface="Lalez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2800"/>
              <a:buFont typeface="Lalezar"/>
              <a:buNone/>
              <a:defRPr sz="2800" b="0" i="0" u="none" strike="noStrike" cap="none">
                <a:solidFill>
                  <a:srgbClr val="09375F"/>
                </a:solidFill>
                <a:latin typeface="Lalezar"/>
                <a:ea typeface="Lalezar"/>
                <a:cs typeface="Lalezar"/>
                <a:sym typeface="Lalez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2800"/>
              <a:buFont typeface="Lalezar"/>
              <a:buNone/>
              <a:defRPr sz="2800" b="0" i="0" u="none" strike="noStrike" cap="none">
                <a:solidFill>
                  <a:srgbClr val="09375F"/>
                </a:solidFill>
                <a:latin typeface="Lalezar"/>
                <a:ea typeface="Lalezar"/>
                <a:cs typeface="Lalezar"/>
                <a:sym typeface="Lalez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2800"/>
              <a:buFont typeface="Lalezar"/>
              <a:buNone/>
              <a:defRPr sz="2800" b="0" i="0" u="none" strike="noStrike" cap="none">
                <a:solidFill>
                  <a:srgbClr val="09375F"/>
                </a:solidFill>
                <a:latin typeface="Lalezar"/>
                <a:ea typeface="Lalezar"/>
                <a:cs typeface="Lalezar"/>
                <a:sym typeface="Lalez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2800"/>
              <a:buFont typeface="Lalezar"/>
              <a:buNone/>
              <a:defRPr sz="2800" b="0" i="0" u="none" strike="noStrike" cap="none">
                <a:solidFill>
                  <a:srgbClr val="09375F"/>
                </a:solidFill>
                <a:latin typeface="Lalezar"/>
                <a:ea typeface="Lalezar"/>
                <a:cs typeface="Lalezar"/>
                <a:sym typeface="Lalez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2800"/>
              <a:buFont typeface="Lalezar"/>
              <a:buNone/>
              <a:defRPr sz="2800" b="0" i="0" u="none" strike="noStrike" cap="none">
                <a:solidFill>
                  <a:srgbClr val="09375F"/>
                </a:solidFill>
                <a:latin typeface="Lalezar"/>
                <a:ea typeface="Lalezar"/>
                <a:cs typeface="Lalezar"/>
                <a:sym typeface="Lalezar"/>
              </a:defRPr>
            </a:lvl9pPr>
          </a:lstStyle>
          <a:p>
            <a:endParaRPr/>
          </a:p>
        </p:txBody>
      </p:sp>
      <p:sp>
        <p:nvSpPr>
          <p:cNvPr id="7" name="Google Shape;7;p72"/>
          <p:cNvSpPr txBox="1">
            <a:spLocks noGrp="1"/>
          </p:cNvSpPr>
          <p:nvPr>
            <p:ph type="body" idx="1"/>
          </p:nvPr>
        </p:nvSpPr>
        <p:spPr>
          <a:xfrm>
            <a:off x="720000" y="1112700"/>
            <a:ext cx="7704000" cy="3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rgbClr val="09375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375F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9375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375F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9375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375F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09375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375F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9375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375F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9375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375F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09375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375F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9375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9375F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9375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pisd-my.sharepoint.com/:w:/r/personal/amx_15000_pearlandisd_org/_layouts/15/Doc.aspx?sourcedoc=%7B475943F6-5101-45FD-94E9-9E5128166DA8%7D&amp;file=2022-2023%20MUN%20Curriculum.docx&amp;action=default&amp;mobileredirect=tru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pisd-my.sharepoint.com/:w:/r/personal/amx_15000_pearlandisd_org/_layouts/15/Doc.aspx?sourcedoc=%7B475943F6-5101-45FD-94E9-9E5128166DA8%7D&amp;file=2022-2023%20MUN%20Curriculum.docx&amp;action=default&amp;mobileredirect=tru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isd-my.sharepoint.com/:x:/r/personal/amx_15000_pearlandisd_org/_layouts/15/Doc.aspx?sourcedoc=%7B29525812-6A7D-4382-A763-768E38564DC7%7D&amp;file=2022-2023%20Dawson%20Model%20United%20Nations%20Schedule.xlsx&amp;action=default&amp;mobileredirect=tru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2" name="Google Shape;3052;p1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-6711642" y="637955"/>
            <a:ext cx="15423842" cy="13284580"/>
          </a:xfrm>
          <a:prstGeom prst="rect">
            <a:avLst/>
          </a:prstGeom>
          <a:noFill/>
          <a:ln>
            <a:noFill/>
          </a:ln>
        </p:spPr>
      </p:pic>
      <p:sp>
        <p:nvSpPr>
          <p:cNvPr id="3053" name="Google Shape;3053;p1"/>
          <p:cNvSpPr/>
          <p:nvPr/>
        </p:nvSpPr>
        <p:spPr>
          <a:xfrm flipH="1">
            <a:off x="5642275" y="212261"/>
            <a:ext cx="1171758" cy="1171678"/>
          </a:xfrm>
          <a:custGeom>
            <a:avLst/>
            <a:gdLst/>
            <a:ahLst/>
            <a:cxnLst/>
            <a:rect l="l" t="t" r="r" b="b"/>
            <a:pathLst>
              <a:path w="4545" h="4545" extrusionOk="0">
                <a:moveTo>
                  <a:pt x="2275" y="0"/>
                </a:moveTo>
                <a:cubicBezTo>
                  <a:pt x="1036" y="0"/>
                  <a:pt x="0" y="1030"/>
                  <a:pt x="0" y="2270"/>
                </a:cubicBezTo>
                <a:cubicBezTo>
                  <a:pt x="0" y="3509"/>
                  <a:pt x="1036" y="4545"/>
                  <a:pt x="2275" y="4545"/>
                </a:cubicBezTo>
                <a:cubicBezTo>
                  <a:pt x="3515" y="4545"/>
                  <a:pt x="4545" y="3509"/>
                  <a:pt x="4545" y="2270"/>
                </a:cubicBezTo>
                <a:cubicBezTo>
                  <a:pt x="4545" y="1030"/>
                  <a:pt x="3515" y="0"/>
                  <a:pt x="22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54" name="Google Shape;3054;p1"/>
          <p:cNvGrpSpPr/>
          <p:nvPr/>
        </p:nvGrpSpPr>
        <p:grpSpPr>
          <a:xfrm>
            <a:off x="5735723" y="305525"/>
            <a:ext cx="985136" cy="985156"/>
            <a:chOff x="249262" y="1456486"/>
            <a:chExt cx="540393" cy="540345"/>
          </a:xfrm>
        </p:grpSpPr>
        <p:sp>
          <p:nvSpPr>
            <p:cNvPr id="3055" name="Google Shape;3055;p1"/>
            <p:cNvSpPr/>
            <p:nvPr/>
          </p:nvSpPr>
          <p:spPr>
            <a:xfrm>
              <a:off x="265821" y="1456486"/>
              <a:ext cx="507164" cy="176122"/>
            </a:xfrm>
            <a:custGeom>
              <a:avLst/>
              <a:gdLst/>
              <a:ahLst/>
              <a:cxnLst/>
              <a:rect l="l" t="t" r="r" b="b"/>
              <a:pathLst>
                <a:path w="13874" h="4818" extrusionOk="0">
                  <a:moveTo>
                    <a:pt x="6938" y="0"/>
                  </a:moveTo>
                  <a:cubicBezTo>
                    <a:pt x="3757" y="0"/>
                    <a:pt x="1031" y="2000"/>
                    <a:pt x="1" y="4818"/>
                  </a:cubicBezTo>
                  <a:lnTo>
                    <a:pt x="13873" y="4818"/>
                  </a:lnTo>
                  <a:cubicBezTo>
                    <a:pt x="12815" y="2000"/>
                    <a:pt x="10118" y="0"/>
                    <a:pt x="6938" y="0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1"/>
            <p:cNvSpPr/>
            <p:nvPr/>
          </p:nvSpPr>
          <p:spPr>
            <a:xfrm>
              <a:off x="264761" y="1817419"/>
              <a:ext cx="509357" cy="179412"/>
            </a:xfrm>
            <a:custGeom>
              <a:avLst/>
              <a:gdLst/>
              <a:ahLst/>
              <a:cxnLst/>
              <a:rect l="l" t="t" r="r" b="b"/>
              <a:pathLst>
                <a:path w="13934" h="4908" extrusionOk="0">
                  <a:moveTo>
                    <a:pt x="1" y="1"/>
                  </a:moveTo>
                  <a:cubicBezTo>
                    <a:pt x="1030" y="2848"/>
                    <a:pt x="3757" y="4908"/>
                    <a:pt x="6967" y="4908"/>
                  </a:cubicBezTo>
                  <a:cubicBezTo>
                    <a:pt x="10178" y="4908"/>
                    <a:pt x="12904" y="2848"/>
                    <a:pt x="13934" y="1"/>
                  </a:cubicBezTo>
                  <a:close/>
                </a:path>
              </a:pathLst>
            </a:custGeom>
            <a:solidFill>
              <a:srgbClr val="FFD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1"/>
            <p:cNvSpPr/>
            <p:nvPr/>
          </p:nvSpPr>
          <p:spPr>
            <a:xfrm>
              <a:off x="249262" y="1632566"/>
              <a:ext cx="540393" cy="184895"/>
            </a:xfrm>
            <a:custGeom>
              <a:avLst/>
              <a:gdLst/>
              <a:ahLst/>
              <a:cxnLst/>
              <a:rect l="l" t="t" r="r" b="b"/>
              <a:pathLst>
                <a:path w="14783" h="5058" extrusionOk="0">
                  <a:moveTo>
                    <a:pt x="454" y="1"/>
                  </a:moveTo>
                  <a:cubicBezTo>
                    <a:pt x="182" y="728"/>
                    <a:pt x="30" y="1515"/>
                    <a:pt x="1" y="2332"/>
                  </a:cubicBezTo>
                  <a:lnTo>
                    <a:pt x="1" y="2574"/>
                  </a:lnTo>
                  <a:cubicBezTo>
                    <a:pt x="1" y="3454"/>
                    <a:pt x="151" y="4270"/>
                    <a:pt x="425" y="5058"/>
                  </a:cubicBezTo>
                  <a:lnTo>
                    <a:pt x="14358" y="5058"/>
                  </a:lnTo>
                  <a:cubicBezTo>
                    <a:pt x="14629" y="4270"/>
                    <a:pt x="14782" y="3454"/>
                    <a:pt x="14782" y="2574"/>
                  </a:cubicBezTo>
                  <a:lnTo>
                    <a:pt x="14782" y="2332"/>
                  </a:lnTo>
                  <a:cubicBezTo>
                    <a:pt x="14751" y="1515"/>
                    <a:pt x="14600" y="728"/>
                    <a:pt x="14326" y="1"/>
                  </a:cubicBezTo>
                  <a:close/>
                </a:path>
              </a:pathLst>
            </a:custGeom>
            <a:solidFill>
              <a:srgbClr val="FF6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58" name="Google Shape;3058;p1"/>
          <p:cNvSpPr/>
          <p:nvPr/>
        </p:nvSpPr>
        <p:spPr>
          <a:xfrm flipH="1">
            <a:off x="7717125" y="2177435"/>
            <a:ext cx="1188773" cy="1188693"/>
          </a:xfrm>
          <a:custGeom>
            <a:avLst/>
            <a:gdLst/>
            <a:ahLst/>
            <a:cxnLst/>
            <a:rect l="l" t="t" r="r" b="b"/>
            <a:pathLst>
              <a:path w="4611" h="4611" extrusionOk="0">
                <a:moveTo>
                  <a:pt x="2341" y="0"/>
                </a:moveTo>
                <a:cubicBezTo>
                  <a:pt x="1030" y="0"/>
                  <a:pt x="0" y="1030"/>
                  <a:pt x="0" y="2270"/>
                </a:cubicBezTo>
                <a:cubicBezTo>
                  <a:pt x="0" y="3581"/>
                  <a:pt x="1030" y="4611"/>
                  <a:pt x="2341" y="4611"/>
                </a:cubicBezTo>
                <a:cubicBezTo>
                  <a:pt x="3581" y="4611"/>
                  <a:pt x="4611" y="3581"/>
                  <a:pt x="4611" y="2270"/>
                </a:cubicBezTo>
                <a:cubicBezTo>
                  <a:pt x="4611" y="1030"/>
                  <a:pt x="3581" y="0"/>
                  <a:pt x="23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9" name="Google Shape;3059;p1"/>
          <p:cNvSpPr/>
          <p:nvPr/>
        </p:nvSpPr>
        <p:spPr>
          <a:xfrm flipH="1">
            <a:off x="8502129" y="2690891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FFB2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0" name="Google Shape;3060;p1"/>
          <p:cNvSpPr/>
          <p:nvPr/>
        </p:nvSpPr>
        <p:spPr>
          <a:xfrm flipH="1">
            <a:off x="8502129" y="2709453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1" name="Google Shape;3061;p1"/>
          <p:cNvSpPr/>
          <p:nvPr/>
        </p:nvSpPr>
        <p:spPr>
          <a:xfrm flipH="1">
            <a:off x="8502129" y="2709453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2" name="Google Shape;3062;p1"/>
          <p:cNvSpPr/>
          <p:nvPr/>
        </p:nvSpPr>
        <p:spPr>
          <a:xfrm flipH="1">
            <a:off x="8502129" y="2690891"/>
            <a:ext cx="258" cy="18819"/>
          </a:xfrm>
          <a:custGeom>
            <a:avLst/>
            <a:gdLst/>
            <a:ahLst/>
            <a:cxnLst/>
            <a:rect l="l" t="t" r="r" b="b"/>
            <a:pathLst>
              <a:path w="1" h="73" extrusionOk="0">
                <a:moveTo>
                  <a:pt x="0" y="72"/>
                </a:moveTo>
                <a:lnTo>
                  <a:pt x="0" y="72"/>
                </a:lnTo>
                <a:lnTo>
                  <a:pt x="0" y="72"/>
                </a:ln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3" name="Google Shape;3063;p1"/>
          <p:cNvSpPr/>
          <p:nvPr/>
        </p:nvSpPr>
        <p:spPr>
          <a:xfrm flipH="1">
            <a:off x="8502129" y="2709453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4" name="Google Shape;3064;p1"/>
          <p:cNvSpPr/>
          <p:nvPr/>
        </p:nvSpPr>
        <p:spPr>
          <a:xfrm flipH="1">
            <a:off x="8502129" y="2709453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5" name="Google Shape;3065;p1"/>
          <p:cNvSpPr/>
          <p:nvPr/>
        </p:nvSpPr>
        <p:spPr>
          <a:xfrm flipH="1">
            <a:off x="8502129" y="2690891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6" name="Google Shape;3066;p1"/>
          <p:cNvSpPr/>
          <p:nvPr/>
        </p:nvSpPr>
        <p:spPr>
          <a:xfrm flipH="1">
            <a:off x="8502129" y="2690891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7" name="Google Shape;3067;p1"/>
          <p:cNvSpPr/>
          <p:nvPr/>
        </p:nvSpPr>
        <p:spPr>
          <a:xfrm flipH="1">
            <a:off x="8502129" y="2709453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8" name="Google Shape;3068;p1"/>
          <p:cNvSpPr/>
          <p:nvPr/>
        </p:nvSpPr>
        <p:spPr>
          <a:xfrm flipH="1">
            <a:off x="8502129" y="2709453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9" name="Google Shape;3069;p1"/>
          <p:cNvSpPr/>
          <p:nvPr/>
        </p:nvSpPr>
        <p:spPr>
          <a:xfrm flipH="1">
            <a:off x="8502129" y="2690891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0" name="Google Shape;3070;p1"/>
          <p:cNvSpPr/>
          <p:nvPr/>
        </p:nvSpPr>
        <p:spPr>
          <a:xfrm flipH="1">
            <a:off x="8502129" y="2673877"/>
            <a:ext cx="258" cy="17272"/>
          </a:xfrm>
          <a:custGeom>
            <a:avLst/>
            <a:gdLst/>
            <a:ahLst/>
            <a:cxnLst/>
            <a:rect l="l" t="t" r="r" b="b"/>
            <a:pathLst>
              <a:path w="1" h="67" extrusionOk="0">
                <a:moveTo>
                  <a:pt x="0" y="67"/>
                </a:moveTo>
                <a:lnTo>
                  <a:pt x="0" y="67"/>
                </a:ln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1" name="Google Shape;3071;p1"/>
          <p:cNvSpPr/>
          <p:nvPr/>
        </p:nvSpPr>
        <p:spPr>
          <a:xfrm flipH="1">
            <a:off x="8502129" y="2690891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2" name="Google Shape;3072;p1"/>
          <p:cNvSpPr/>
          <p:nvPr/>
        </p:nvSpPr>
        <p:spPr>
          <a:xfrm flipH="1">
            <a:off x="8502129" y="2709453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3" name="Google Shape;3073;p1"/>
          <p:cNvSpPr/>
          <p:nvPr/>
        </p:nvSpPr>
        <p:spPr>
          <a:xfrm flipH="1">
            <a:off x="8502129" y="2709453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4" name="Google Shape;3074;p1"/>
          <p:cNvSpPr/>
          <p:nvPr/>
        </p:nvSpPr>
        <p:spPr>
          <a:xfrm flipH="1">
            <a:off x="8502129" y="2709453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5" name="Google Shape;3075;p1"/>
          <p:cNvSpPr/>
          <p:nvPr/>
        </p:nvSpPr>
        <p:spPr>
          <a:xfrm flipH="1">
            <a:off x="8502129" y="2709453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6" name="Google Shape;3076;p1"/>
          <p:cNvSpPr/>
          <p:nvPr/>
        </p:nvSpPr>
        <p:spPr>
          <a:xfrm flipH="1">
            <a:off x="8502129" y="2709453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7" name="Google Shape;3077;p1"/>
          <p:cNvSpPr/>
          <p:nvPr/>
        </p:nvSpPr>
        <p:spPr>
          <a:xfrm flipH="1">
            <a:off x="8502129" y="2709453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8" name="Google Shape;3078;p1"/>
          <p:cNvSpPr/>
          <p:nvPr/>
        </p:nvSpPr>
        <p:spPr>
          <a:xfrm flipH="1">
            <a:off x="8502129" y="2690891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9" name="Google Shape;3079;p1"/>
          <p:cNvSpPr/>
          <p:nvPr/>
        </p:nvSpPr>
        <p:spPr>
          <a:xfrm flipH="1">
            <a:off x="8502129" y="2690891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0" name="Google Shape;3080;p1"/>
          <p:cNvSpPr/>
          <p:nvPr/>
        </p:nvSpPr>
        <p:spPr>
          <a:xfrm flipH="1">
            <a:off x="8502129" y="2690891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1" name="Google Shape;3081;p1"/>
          <p:cNvSpPr/>
          <p:nvPr/>
        </p:nvSpPr>
        <p:spPr>
          <a:xfrm flipH="1">
            <a:off x="8502129" y="2690891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2" name="Google Shape;3082;p1"/>
          <p:cNvSpPr/>
          <p:nvPr/>
        </p:nvSpPr>
        <p:spPr>
          <a:xfrm flipH="1">
            <a:off x="8502129" y="2690891"/>
            <a:ext cx="258" cy="18819"/>
          </a:xfrm>
          <a:custGeom>
            <a:avLst/>
            <a:gdLst/>
            <a:ahLst/>
            <a:cxnLst/>
            <a:rect l="l" t="t" r="r" b="b"/>
            <a:pathLst>
              <a:path w="1" h="73" extrusionOk="0">
                <a:moveTo>
                  <a:pt x="0" y="72"/>
                </a:move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3" name="Google Shape;3083;p1"/>
          <p:cNvSpPr/>
          <p:nvPr/>
        </p:nvSpPr>
        <p:spPr>
          <a:xfrm flipH="1">
            <a:off x="8502129" y="2690891"/>
            <a:ext cx="258" cy="18819"/>
          </a:xfrm>
          <a:custGeom>
            <a:avLst/>
            <a:gdLst/>
            <a:ahLst/>
            <a:cxnLst/>
            <a:rect l="l" t="t" r="r" b="b"/>
            <a:pathLst>
              <a:path w="1" h="73" extrusionOk="0">
                <a:moveTo>
                  <a:pt x="0" y="72"/>
                </a:move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4" name="Google Shape;3084;p1"/>
          <p:cNvSpPr/>
          <p:nvPr/>
        </p:nvSpPr>
        <p:spPr>
          <a:xfrm flipH="1">
            <a:off x="8502129" y="2690891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5" name="Google Shape;3085;p1"/>
          <p:cNvSpPr/>
          <p:nvPr/>
        </p:nvSpPr>
        <p:spPr>
          <a:xfrm flipH="1">
            <a:off x="8502129" y="2690891"/>
            <a:ext cx="258" cy="18819"/>
          </a:xfrm>
          <a:custGeom>
            <a:avLst/>
            <a:gdLst/>
            <a:ahLst/>
            <a:cxnLst/>
            <a:rect l="l" t="t" r="r" b="b"/>
            <a:pathLst>
              <a:path w="1" h="73" extrusionOk="0">
                <a:moveTo>
                  <a:pt x="0" y="72"/>
                </a:moveTo>
                <a:lnTo>
                  <a:pt x="0" y="72"/>
                </a:lnTo>
                <a:lnTo>
                  <a:pt x="0" y="72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86" name="Google Shape;3086;p1"/>
          <p:cNvGrpSpPr/>
          <p:nvPr/>
        </p:nvGrpSpPr>
        <p:grpSpPr>
          <a:xfrm>
            <a:off x="7818311" y="2278381"/>
            <a:ext cx="985771" cy="987826"/>
            <a:chOff x="4374549" y="1381750"/>
            <a:chExt cx="540356" cy="541453"/>
          </a:xfrm>
        </p:grpSpPr>
        <p:sp>
          <p:nvSpPr>
            <p:cNvPr id="3087" name="Google Shape;3087;p1"/>
            <p:cNvSpPr/>
            <p:nvPr/>
          </p:nvSpPr>
          <p:spPr>
            <a:xfrm>
              <a:off x="4374549" y="1381750"/>
              <a:ext cx="540356" cy="541453"/>
            </a:xfrm>
            <a:custGeom>
              <a:avLst/>
              <a:gdLst/>
              <a:ahLst/>
              <a:cxnLst/>
              <a:rect l="l" t="t" r="r" b="b"/>
              <a:pathLst>
                <a:path w="14782" h="14812" extrusionOk="0">
                  <a:moveTo>
                    <a:pt x="7391" y="1"/>
                  </a:moveTo>
                  <a:cubicBezTo>
                    <a:pt x="3301" y="1"/>
                    <a:pt x="0" y="3333"/>
                    <a:pt x="0" y="7391"/>
                  </a:cubicBezTo>
                  <a:cubicBezTo>
                    <a:pt x="0" y="11479"/>
                    <a:pt x="3301" y="14811"/>
                    <a:pt x="7391" y="14811"/>
                  </a:cubicBezTo>
                  <a:cubicBezTo>
                    <a:pt x="11479" y="14811"/>
                    <a:pt x="14782" y="11479"/>
                    <a:pt x="14782" y="7391"/>
                  </a:cubicBezTo>
                  <a:cubicBezTo>
                    <a:pt x="14782" y="3333"/>
                    <a:pt x="11479" y="1"/>
                    <a:pt x="7391" y="1"/>
                  </a:cubicBezTo>
                  <a:close/>
                </a:path>
              </a:pathLst>
            </a:custGeom>
            <a:solidFill>
              <a:srgbClr val="4D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p1"/>
            <p:cNvSpPr/>
            <p:nvPr/>
          </p:nvSpPr>
          <p:spPr>
            <a:xfrm>
              <a:off x="4374549" y="1381750"/>
              <a:ext cx="540356" cy="541453"/>
            </a:xfrm>
            <a:custGeom>
              <a:avLst/>
              <a:gdLst/>
              <a:ahLst/>
              <a:cxnLst/>
              <a:rect l="l" t="t" r="r" b="b"/>
              <a:pathLst>
                <a:path w="14782" h="14812" extrusionOk="0">
                  <a:moveTo>
                    <a:pt x="7330" y="2848"/>
                  </a:moveTo>
                  <a:lnTo>
                    <a:pt x="14600" y="7299"/>
                  </a:lnTo>
                  <a:lnTo>
                    <a:pt x="7420" y="11814"/>
                  </a:lnTo>
                  <a:lnTo>
                    <a:pt x="150" y="7360"/>
                  </a:lnTo>
                  <a:lnTo>
                    <a:pt x="7330" y="2848"/>
                  </a:lnTo>
                  <a:close/>
                  <a:moveTo>
                    <a:pt x="7391" y="1"/>
                  </a:moveTo>
                  <a:cubicBezTo>
                    <a:pt x="3301" y="1"/>
                    <a:pt x="0" y="3333"/>
                    <a:pt x="0" y="7391"/>
                  </a:cubicBezTo>
                  <a:cubicBezTo>
                    <a:pt x="0" y="11479"/>
                    <a:pt x="3301" y="14811"/>
                    <a:pt x="7391" y="14811"/>
                  </a:cubicBezTo>
                  <a:cubicBezTo>
                    <a:pt x="11479" y="14811"/>
                    <a:pt x="14782" y="11479"/>
                    <a:pt x="14782" y="7391"/>
                  </a:cubicBezTo>
                  <a:cubicBezTo>
                    <a:pt x="14782" y="3333"/>
                    <a:pt x="11479" y="1"/>
                    <a:pt x="7391" y="1"/>
                  </a:cubicBezTo>
                  <a:close/>
                </a:path>
              </a:pathLst>
            </a:custGeom>
            <a:solidFill>
              <a:srgbClr val="52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1"/>
            <p:cNvSpPr/>
            <p:nvPr/>
          </p:nvSpPr>
          <p:spPr>
            <a:xfrm>
              <a:off x="4380032" y="1485819"/>
              <a:ext cx="528220" cy="327789"/>
            </a:xfrm>
            <a:custGeom>
              <a:avLst/>
              <a:gdLst/>
              <a:ahLst/>
              <a:cxnLst/>
              <a:rect l="l" t="t" r="r" b="b"/>
              <a:pathLst>
                <a:path w="14450" h="8967" extrusionOk="0">
                  <a:moveTo>
                    <a:pt x="7180" y="1334"/>
                  </a:moveTo>
                  <a:cubicBezTo>
                    <a:pt x="8906" y="1334"/>
                    <a:pt x="10270" y="2727"/>
                    <a:pt x="10270" y="4452"/>
                  </a:cubicBezTo>
                  <a:cubicBezTo>
                    <a:pt x="10270" y="4666"/>
                    <a:pt x="10270" y="4876"/>
                    <a:pt x="10209" y="5090"/>
                  </a:cubicBezTo>
                  <a:cubicBezTo>
                    <a:pt x="10178" y="5332"/>
                    <a:pt x="10088" y="5543"/>
                    <a:pt x="9996" y="5756"/>
                  </a:cubicBezTo>
                  <a:cubicBezTo>
                    <a:pt x="9511" y="6815"/>
                    <a:pt x="8421" y="7542"/>
                    <a:pt x="7180" y="7542"/>
                  </a:cubicBezTo>
                  <a:cubicBezTo>
                    <a:pt x="5484" y="7542"/>
                    <a:pt x="4091" y="6149"/>
                    <a:pt x="4091" y="4452"/>
                  </a:cubicBezTo>
                  <a:cubicBezTo>
                    <a:pt x="4091" y="4149"/>
                    <a:pt x="4120" y="3847"/>
                    <a:pt x="4212" y="3575"/>
                  </a:cubicBezTo>
                  <a:cubicBezTo>
                    <a:pt x="4272" y="3362"/>
                    <a:pt x="4362" y="3120"/>
                    <a:pt x="4483" y="2909"/>
                  </a:cubicBezTo>
                  <a:cubicBezTo>
                    <a:pt x="5029" y="1969"/>
                    <a:pt x="6029" y="1334"/>
                    <a:pt x="7180" y="1334"/>
                  </a:cubicBezTo>
                  <a:close/>
                  <a:moveTo>
                    <a:pt x="7180" y="1"/>
                  </a:moveTo>
                  <a:lnTo>
                    <a:pt x="0" y="4513"/>
                  </a:lnTo>
                  <a:lnTo>
                    <a:pt x="7270" y="8967"/>
                  </a:lnTo>
                  <a:lnTo>
                    <a:pt x="14450" y="4452"/>
                  </a:lnTo>
                  <a:lnTo>
                    <a:pt x="7180" y="1"/>
                  </a:lnTo>
                  <a:close/>
                </a:path>
              </a:pathLst>
            </a:custGeom>
            <a:solidFill>
              <a:srgbClr val="FFD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0" name="Google Shape;3090;p1"/>
            <p:cNvSpPr/>
            <p:nvPr/>
          </p:nvSpPr>
          <p:spPr>
            <a:xfrm>
              <a:off x="4529537" y="1616462"/>
              <a:ext cx="215930" cy="145050"/>
            </a:xfrm>
            <a:custGeom>
              <a:avLst/>
              <a:gdLst/>
              <a:ahLst/>
              <a:cxnLst/>
              <a:rect l="l" t="t" r="r" b="b"/>
              <a:pathLst>
                <a:path w="5907" h="3968" extrusionOk="0">
                  <a:moveTo>
                    <a:pt x="393" y="394"/>
                  </a:moveTo>
                  <a:cubicBezTo>
                    <a:pt x="425" y="394"/>
                    <a:pt x="454" y="394"/>
                    <a:pt x="454" y="425"/>
                  </a:cubicBezTo>
                  <a:cubicBezTo>
                    <a:pt x="454" y="454"/>
                    <a:pt x="425" y="454"/>
                    <a:pt x="393" y="454"/>
                  </a:cubicBezTo>
                  <a:cubicBezTo>
                    <a:pt x="393" y="454"/>
                    <a:pt x="364" y="454"/>
                    <a:pt x="364" y="425"/>
                  </a:cubicBezTo>
                  <a:cubicBezTo>
                    <a:pt x="364" y="394"/>
                    <a:pt x="393" y="394"/>
                    <a:pt x="393" y="394"/>
                  </a:cubicBezTo>
                  <a:close/>
                  <a:moveTo>
                    <a:pt x="3604" y="818"/>
                  </a:moveTo>
                  <a:cubicBezTo>
                    <a:pt x="3636" y="818"/>
                    <a:pt x="3636" y="818"/>
                    <a:pt x="3636" y="849"/>
                  </a:cubicBezTo>
                  <a:cubicBezTo>
                    <a:pt x="3636" y="878"/>
                    <a:pt x="3636" y="878"/>
                    <a:pt x="3604" y="878"/>
                  </a:cubicBezTo>
                  <a:cubicBezTo>
                    <a:pt x="3575" y="878"/>
                    <a:pt x="3575" y="878"/>
                    <a:pt x="3575" y="849"/>
                  </a:cubicBezTo>
                  <a:cubicBezTo>
                    <a:pt x="3575" y="818"/>
                    <a:pt x="3575" y="818"/>
                    <a:pt x="3604" y="818"/>
                  </a:cubicBezTo>
                  <a:close/>
                  <a:moveTo>
                    <a:pt x="1968" y="1031"/>
                  </a:moveTo>
                  <a:cubicBezTo>
                    <a:pt x="2000" y="1031"/>
                    <a:pt x="2000" y="1060"/>
                    <a:pt x="2000" y="1060"/>
                  </a:cubicBezTo>
                  <a:cubicBezTo>
                    <a:pt x="2000" y="1092"/>
                    <a:pt x="2000" y="1121"/>
                    <a:pt x="1968" y="1121"/>
                  </a:cubicBezTo>
                  <a:cubicBezTo>
                    <a:pt x="1939" y="1121"/>
                    <a:pt x="1939" y="1092"/>
                    <a:pt x="1939" y="1060"/>
                  </a:cubicBezTo>
                  <a:cubicBezTo>
                    <a:pt x="1939" y="1060"/>
                    <a:pt x="1939" y="1031"/>
                    <a:pt x="1968" y="1031"/>
                  </a:cubicBezTo>
                  <a:close/>
                  <a:moveTo>
                    <a:pt x="2877" y="1516"/>
                  </a:moveTo>
                  <a:cubicBezTo>
                    <a:pt x="2909" y="1516"/>
                    <a:pt x="2909" y="1545"/>
                    <a:pt x="2909" y="1545"/>
                  </a:cubicBezTo>
                  <a:cubicBezTo>
                    <a:pt x="2909" y="1576"/>
                    <a:pt x="2909" y="1576"/>
                    <a:pt x="2877" y="1576"/>
                  </a:cubicBezTo>
                  <a:cubicBezTo>
                    <a:pt x="2848" y="1576"/>
                    <a:pt x="2848" y="1576"/>
                    <a:pt x="2848" y="1545"/>
                  </a:cubicBezTo>
                  <a:cubicBezTo>
                    <a:pt x="2848" y="1545"/>
                    <a:pt x="2848" y="1516"/>
                    <a:pt x="2877" y="1516"/>
                  </a:cubicBezTo>
                  <a:close/>
                  <a:moveTo>
                    <a:pt x="2606" y="1697"/>
                  </a:moveTo>
                  <a:cubicBezTo>
                    <a:pt x="2635" y="1697"/>
                    <a:pt x="2635" y="1726"/>
                    <a:pt x="2635" y="1758"/>
                  </a:cubicBezTo>
                  <a:cubicBezTo>
                    <a:pt x="2635" y="1758"/>
                    <a:pt x="2635" y="1787"/>
                    <a:pt x="2606" y="1787"/>
                  </a:cubicBezTo>
                  <a:cubicBezTo>
                    <a:pt x="2574" y="1787"/>
                    <a:pt x="2574" y="1758"/>
                    <a:pt x="2574" y="1758"/>
                  </a:cubicBezTo>
                  <a:cubicBezTo>
                    <a:pt x="2574" y="1726"/>
                    <a:pt x="2574" y="1697"/>
                    <a:pt x="2606" y="1697"/>
                  </a:cubicBezTo>
                  <a:close/>
                  <a:moveTo>
                    <a:pt x="999" y="1787"/>
                  </a:moveTo>
                  <a:cubicBezTo>
                    <a:pt x="999" y="1787"/>
                    <a:pt x="1031" y="1787"/>
                    <a:pt x="1031" y="1818"/>
                  </a:cubicBezTo>
                  <a:lnTo>
                    <a:pt x="999" y="1848"/>
                  </a:lnTo>
                  <a:cubicBezTo>
                    <a:pt x="970" y="1848"/>
                    <a:pt x="970" y="1818"/>
                    <a:pt x="970" y="1818"/>
                  </a:cubicBezTo>
                  <a:cubicBezTo>
                    <a:pt x="970" y="1787"/>
                    <a:pt x="970" y="1787"/>
                    <a:pt x="999" y="1787"/>
                  </a:cubicBezTo>
                  <a:close/>
                  <a:moveTo>
                    <a:pt x="3151" y="1787"/>
                  </a:moveTo>
                  <a:cubicBezTo>
                    <a:pt x="3180" y="1787"/>
                    <a:pt x="3211" y="1787"/>
                    <a:pt x="3211" y="1818"/>
                  </a:cubicBezTo>
                  <a:cubicBezTo>
                    <a:pt x="3211" y="1848"/>
                    <a:pt x="3180" y="1848"/>
                    <a:pt x="3151" y="1848"/>
                  </a:cubicBezTo>
                  <a:cubicBezTo>
                    <a:pt x="3151" y="1848"/>
                    <a:pt x="3119" y="1848"/>
                    <a:pt x="3119" y="1818"/>
                  </a:cubicBezTo>
                  <a:cubicBezTo>
                    <a:pt x="3119" y="1787"/>
                    <a:pt x="3151" y="1787"/>
                    <a:pt x="3151" y="1787"/>
                  </a:cubicBezTo>
                  <a:close/>
                  <a:moveTo>
                    <a:pt x="667" y="1818"/>
                  </a:moveTo>
                  <a:cubicBezTo>
                    <a:pt x="696" y="1818"/>
                    <a:pt x="696" y="1818"/>
                    <a:pt x="696" y="1848"/>
                  </a:cubicBezTo>
                  <a:cubicBezTo>
                    <a:pt x="696" y="1879"/>
                    <a:pt x="696" y="1879"/>
                    <a:pt x="667" y="1879"/>
                  </a:cubicBezTo>
                  <a:cubicBezTo>
                    <a:pt x="667" y="1879"/>
                    <a:pt x="636" y="1879"/>
                    <a:pt x="636" y="1848"/>
                  </a:cubicBezTo>
                  <a:cubicBezTo>
                    <a:pt x="636" y="1818"/>
                    <a:pt x="667" y="1818"/>
                    <a:pt x="667" y="1818"/>
                  </a:cubicBezTo>
                  <a:close/>
                  <a:moveTo>
                    <a:pt x="2756" y="1848"/>
                  </a:moveTo>
                  <a:cubicBezTo>
                    <a:pt x="2756" y="1848"/>
                    <a:pt x="2787" y="1848"/>
                    <a:pt x="2787" y="1879"/>
                  </a:cubicBezTo>
                  <a:lnTo>
                    <a:pt x="2756" y="1908"/>
                  </a:lnTo>
                  <a:cubicBezTo>
                    <a:pt x="2727" y="1908"/>
                    <a:pt x="2727" y="1879"/>
                    <a:pt x="2727" y="1879"/>
                  </a:cubicBezTo>
                  <a:cubicBezTo>
                    <a:pt x="2727" y="1848"/>
                    <a:pt x="2727" y="1848"/>
                    <a:pt x="2756" y="1848"/>
                  </a:cubicBezTo>
                  <a:close/>
                  <a:moveTo>
                    <a:pt x="425" y="1969"/>
                  </a:moveTo>
                  <a:cubicBezTo>
                    <a:pt x="425" y="2000"/>
                    <a:pt x="393" y="2000"/>
                    <a:pt x="393" y="2000"/>
                  </a:cubicBezTo>
                  <a:cubicBezTo>
                    <a:pt x="393" y="2000"/>
                    <a:pt x="364" y="2000"/>
                    <a:pt x="364" y="1969"/>
                  </a:cubicBezTo>
                  <a:close/>
                  <a:moveTo>
                    <a:pt x="1152" y="2000"/>
                  </a:moveTo>
                  <a:cubicBezTo>
                    <a:pt x="1152" y="2000"/>
                    <a:pt x="1181" y="2000"/>
                    <a:pt x="1181" y="2029"/>
                  </a:cubicBezTo>
                  <a:lnTo>
                    <a:pt x="1152" y="2061"/>
                  </a:lnTo>
                  <a:cubicBezTo>
                    <a:pt x="1120" y="2061"/>
                    <a:pt x="1120" y="2029"/>
                    <a:pt x="1120" y="2029"/>
                  </a:cubicBezTo>
                  <a:cubicBezTo>
                    <a:pt x="1120" y="2000"/>
                    <a:pt x="1120" y="2000"/>
                    <a:pt x="1152" y="2000"/>
                  </a:cubicBezTo>
                  <a:close/>
                  <a:moveTo>
                    <a:pt x="4968" y="2000"/>
                  </a:moveTo>
                  <a:cubicBezTo>
                    <a:pt x="4997" y="2000"/>
                    <a:pt x="5029" y="2000"/>
                    <a:pt x="5029" y="2029"/>
                  </a:cubicBezTo>
                  <a:cubicBezTo>
                    <a:pt x="5029" y="2061"/>
                    <a:pt x="4997" y="2061"/>
                    <a:pt x="4968" y="2061"/>
                  </a:cubicBezTo>
                  <a:cubicBezTo>
                    <a:pt x="4968" y="2061"/>
                    <a:pt x="4937" y="2061"/>
                    <a:pt x="4937" y="2029"/>
                  </a:cubicBezTo>
                  <a:cubicBezTo>
                    <a:pt x="4937" y="2000"/>
                    <a:pt x="4968" y="2000"/>
                    <a:pt x="4968" y="2000"/>
                  </a:cubicBezTo>
                  <a:close/>
                  <a:moveTo>
                    <a:pt x="4694" y="2000"/>
                  </a:moveTo>
                  <a:cubicBezTo>
                    <a:pt x="4726" y="2000"/>
                    <a:pt x="4755" y="2029"/>
                    <a:pt x="4755" y="2061"/>
                  </a:cubicBezTo>
                  <a:cubicBezTo>
                    <a:pt x="4755" y="2061"/>
                    <a:pt x="4726" y="2090"/>
                    <a:pt x="4694" y="2090"/>
                  </a:cubicBezTo>
                  <a:lnTo>
                    <a:pt x="4665" y="2061"/>
                  </a:lnTo>
                  <a:cubicBezTo>
                    <a:pt x="4665" y="2029"/>
                    <a:pt x="4694" y="2000"/>
                    <a:pt x="4694" y="2000"/>
                  </a:cubicBezTo>
                  <a:close/>
                  <a:moveTo>
                    <a:pt x="2909" y="2061"/>
                  </a:moveTo>
                  <a:cubicBezTo>
                    <a:pt x="2938" y="2061"/>
                    <a:pt x="2969" y="2090"/>
                    <a:pt x="2969" y="2090"/>
                  </a:cubicBezTo>
                  <a:cubicBezTo>
                    <a:pt x="2969" y="2121"/>
                    <a:pt x="2938" y="2150"/>
                    <a:pt x="2909" y="2150"/>
                  </a:cubicBezTo>
                  <a:cubicBezTo>
                    <a:pt x="2909" y="2150"/>
                    <a:pt x="2877" y="2121"/>
                    <a:pt x="2877" y="2090"/>
                  </a:cubicBezTo>
                  <a:lnTo>
                    <a:pt x="2909" y="2061"/>
                  </a:lnTo>
                  <a:close/>
                  <a:moveTo>
                    <a:pt x="1120" y="2211"/>
                  </a:moveTo>
                  <a:lnTo>
                    <a:pt x="1152" y="2243"/>
                  </a:lnTo>
                  <a:cubicBezTo>
                    <a:pt x="1152" y="2272"/>
                    <a:pt x="1120" y="2272"/>
                    <a:pt x="1120" y="2272"/>
                  </a:cubicBezTo>
                  <a:cubicBezTo>
                    <a:pt x="1091" y="2272"/>
                    <a:pt x="1091" y="2272"/>
                    <a:pt x="1091" y="2243"/>
                  </a:cubicBezTo>
                  <a:cubicBezTo>
                    <a:pt x="1091" y="2243"/>
                    <a:pt x="1091" y="2211"/>
                    <a:pt x="1120" y="2211"/>
                  </a:cubicBezTo>
                  <a:close/>
                  <a:moveTo>
                    <a:pt x="4694" y="2211"/>
                  </a:moveTo>
                  <a:cubicBezTo>
                    <a:pt x="4694" y="2211"/>
                    <a:pt x="4726" y="2211"/>
                    <a:pt x="4726" y="2243"/>
                  </a:cubicBezTo>
                  <a:cubicBezTo>
                    <a:pt x="4726" y="2272"/>
                    <a:pt x="4694" y="2272"/>
                    <a:pt x="4694" y="2272"/>
                  </a:cubicBezTo>
                  <a:cubicBezTo>
                    <a:pt x="4665" y="2272"/>
                    <a:pt x="4634" y="2272"/>
                    <a:pt x="4634" y="2243"/>
                  </a:cubicBezTo>
                  <a:cubicBezTo>
                    <a:pt x="4634" y="2211"/>
                    <a:pt x="4665" y="2211"/>
                    <a:pt x="4694" y="2211"/>
                  </a:cubicBezTo>
                  <a:close/>
                  <a:moveTo>
                    <a:pt x="4634" y="2332"/>
                  </a:moveTo>
                  <a:cubicBezTo>
                    <a:pt x="4634" y="2332"/>
                    <a:pt x="4665" y="2332"/>
                    <a:pt x="4665" y="2364"/>
                  </a:cubicBezTo>
                  <a:lnTo>
                    <a:pt x="4634" y="2393"/>
                  </a:lnTo>
                  <a:cubicBezTo>
                    <a:pt x="4605" y="2393"/>
                    <a:pt x="4605" y="2364"/>
                    <a:pt x="4605" y="2364"/>
                  </a:cubicBezTo>
                  <a:cubicBezTo>
                    <a:pt x="4605" y="2332"/>
                    <a:pt x="4605" y="2332"/>
                    <a:pt x="4634" y="2332"/>
                  </a:cubicBezTo>
                  <a:close/>
                  <a:moveTo>
                    <a:pt x="4513" y="2393"/>
                  </a:moveTo>
                  <a:cubicBezTo>
                    <a:pt x="4513" y="2393"/>
                    <a:pt x="4544" y="2393"/>
                    <a:pt x="4544" y="2424"/>
                  </a:cubicBezTo>
                  <a:lnTo>
                    <a:pt x="4513" y="2453"/>
                  </a:lnTo>
                  <a:cubicBezTo>
                    <a:pt x="4484" y="2453"/>
                    <a:pt x="4484" y="2424"/>
                    <a:pt x="4484" y="2424"/>
                  </a:cubicBezTo>
                  <a:cubicBezTo>
                    <a:pt x="4484" y="2393"/>
                    <a:pt x="4484" y="2393"/>
                    <a:pt x="4513" y="2393"/>
                  </a:cubicBezTo>
                  <a:close/>
                  <a:moveTo>
                    <a:pt x="3636" y="2453"/>
                  </a:moveTo>
                  <a:cubicBezTo>
                    <a:pt x="3665" y="2453"/>
                    <a:pt x="3665" y="2453"/>
                    <a:pt x="3665" y="2485"/>
                  </a:cubicBezTo>
                  <a:lnTo>
                    <a:pt x="3636" y="2485"/>
                  </a:lnTo>
                  <a:lnTo>
                    <a:pt x="3636" y="2453"/>
                  </a:lnTo>
                  <a:close/>
                  <a:moveTo>
                    <a:pt x="3846" y="2453"/>
                  </a:moveTo>
                  <a:lnTo>
                    <a:pt x="3846" y="2485"/>
                  </a:lnTo>
                  <a:lnTo>
                    <a:pt x="3817" y="2485"/>
                  </a:lnTo>
                  <a:cubicBezTo>
                    <a:pt x="3817" y="2453"/>
                    <a:pt x="3817" y="2453"/>
                    <a:pt x="3846" y="2453"/>
                  </a:cubicBezTo>
                  <a:close/>
                  <a:moveTo>
                    <a:pt x="4331" y="2424"/>
                  </a:moveTo>
                  <a:cubicBezTo>
                    <a:pt x="4362" y="2424"/>
                    <a:pt x="4362" y="2453"/>
                    <a:pt x="4362" y="2453"/>
                  </a:cubicBezTo>
                  <a:cubicBezTo>
                    <a:pt x="4362" y="2485"/>
                    <a:pt x="4362" y="2485"/>
                    <a:pt x="4331" y="2485"/>
                  </a:cubicBezTo>
                  <a:cubicBezTo>
                    <a:pt x="4302" y="2485"/>
                    <a:pt x="4302" y="2485"/>
                    <a:pt x="4302" y="2453"/>
                  </a:cubicBezTo>
                  <a:cubicBezTo>
                    <a:pt x="4302" y="2453"/>
                    <a:pt x="4302" y="2424"/>
                    <a:pt x="4331" y="2424"/>
                  </a:cubicBezTo>
                  <a:close/>
                  <a:moveTo>
                    <a:pt x="1636" y="2424"/>
                  </a:moveTo>
                  <a:cubicBezTo>
                    <a:pt x="1665" y="2424"/>
                    <a:pt x="1665" y="2453"/>
                    <a:pt x="1665" y="2453"/>
                  </a:cubicBezTo>
                  <a:cubicBezTo>
                    <a:pt x="1665" y="2485"/>
                    <a:pt x="1665" y="2514"/>
                    <a:pt x="1636" y="2514"/>
                  </a:cubicBezTo>
                  <a:cubicBezTo>
                    <a:pt x="1636" y="2514"/>
                    <a:pt x="1605" y="2485"/>
                    <a:pt x="1605" y="2453"/>
                  </a:cubicBezTo>
                  <a:lnTo>
                    <a:pt x="1636" y="2424"/>
                  </a:lnTo>
                  <a:close/>
                  <a:moveTo>
                    <a:pt x="3725" y="2667"/>
                  </a:moveTo>
                  <a:lnTo>
                    <a:pt x="3725" y="2696"/>
                  </a:lnTo>
                  <a:lnTo>
                    <a:pt x="3725" y="2727"/>
                  </a:lnTo>
                  <a:cubicBezTo>
                    <a:pt x="3696" y="2727"/>
                    <a:pt x="3696" y="2696"/>
                    <a:pt x="3696" y="2696"/>
                  </a:cubicBezTo>
                  <a:cubicBezTo>
                    <a:pt x="3696" y="2667"/>
                    <a:pt x="3696" y="2667"/>
                    <a:pt x="3725" y="2667"/>
                  </a:cubicBezTo>
                  <a:close/>
                  <a:moveTo>
                    <a:pt x="4452" y="2635"/>
                  </a:moveTo>
                  <a:cubicBezTo>
                    <a:pt x="4484" y="2635"/>
                    <a:pt x="4484" y="2667"/>
                    <a:pt x="4484" y="2696"/>
                  </a:cubicBezTo>
                  <a:cubicBezTo>
                    <a:pt x="4484" y="2696"/>
                    <a:pt x="4484" y="2727"/>
                    <a:pt x="4452" y="2727"/>
                  </a:cubicBezTo>
                  <a:cubicBezTo>
                    <a:pt x="4423" y="2727"/>
                    <a:pt x="4423" y="2696"/>
                    <a:pt x="4423" y="2696"/>
                  </a:cubicBezTo>
                  <a:cubicBezTo>
                    <a:pt x="4423" y="2667"/>
                    <a:pt x="4423" y="2635"/>
                    <a:pt x="4452" y="2635"/>
                  </a:cubicBezTo>
                  <a:close/>
                  <a:moveTo>
                    <a:pt x="4484" y="2817"/>
                  </a:moveTo>
                  <a:lnTo>
                    <a:pt x="4513" y="2848"/>
                  </a:lnTo>
                  <a:cubicBezTo>
                    <a:pt x="4513" y="2877"/>
                    <a:pt x="4484" y="2909"/>
                    <a:pt x="4484" y="2909"/>
                  </a:cubicBezTo>
                  <a:cubicBezTo>
                    <a:pt x="4452" y="2909"/>
                    <a:pt x="4423" y="2877"/>
                    <a:pt x="4423" y="2848"/>
                  </a:cubicBezTo>
                  <a:cubicBezTo>
                    <a:pt x="4423" y="2848"/>
                    <a:pt x="4452" y="2817"/>
                    <a:pt x="4484" y="2817"/>
                  </a:cubicBezTo>
                  <a:close/>
                  <a:moveTo>
                    <a:pt x="2969" y="2969"/>
                  </a:moveTo>
                  <a:lnTo>
                    <a:pt x="2998" y="2999"/>
                  </a:lnTo>
                  <a:cubicBezTo>
                    <a:pt x="2998" y="3030"/>
                    <a:pt x="2969" y="3059"/>
                    <a:pt x="2969" y="3059"/>
                  </a:cubicBezTo>
                  <a:cubicBezTo>
                    <a:pt x="2938" y="3059"/>
                    <a:pt x="2909" y="3030"/>
                    <a:pt x="2909" y="2999"/>
                  </a:cubicBezTo>
                  <a:cubicBezTo>
                    <a:pt x="2909" y="2999"/>
                    <a:pt x="2938" y="2969"/>
                    <a:pt x="2969" y="2969"/>
                  </a:cubicBezTo>
                  <a:close/>
                  <a:moveTo>
                    <a:pt x="294" y="1"/>
                  </a:moveTo>
                  <a:cubicBezTo>
                    <a:pt x="214" y="1"/>
                    <a:pt x="155" y="1"/>
                    <a:pt x="122" y="1"/>
                  </a:cubicBezTo>
                  <a:cubicBezTo>
                    <a:pt x="30" y="273"/>
                    <a:pt x="1" y="575"/>
                    <a:pt x="1" y="878"/>
                  </a:cubicBezTo>
                  <a:cubicBezTo>
                    <a:pt x="1" y="2575"/>
                    <a:pt x="1394" y="3968"/>
                    <a:pt x="3090" y="3968"/>
                  </a:cubicBezTo>
                  <a:cubicBezTo>
                    <a:pt x="4331" y="3968"/>
                    <a:pt x="5421" y="3241"/>
                    <a:pt x="5906" y="2182"/>
                  </a:cubicBezTo>
                  <a:lnTo>
                    <a:pt x="5877" y="2182"/>
                  </a:lnTo>
                  <a:cubicBezTo>
                    <a:pt x="5240" y="1363"/>
                    <a:pt x="4241" y="757"/>
                    <a:pt x="3059" y="365"/>
                  </a:cubicBezTo>
                  <a:cubicBezTo>
                    <a:pt x="2118" y="24"/>
                    <a:pt x="796" y="1"/>
                    <a:pt x="294" y="1"/>
                  </a:cubicBezTo>
                  <a:close/>
                </a:path>
              </a:pathLst>
            </a:custGeom>
            <a:solidFill>
              <a:srgbClr val="63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1" name="Google Shape;3091;p1"/>
            <p:cNvSpPr/>
            <p:nvPr/>
          </p:nvSpPr>
          <p:spPr>
            <a:xfrm>
              <a:off x="4543903" y="1534545"/>
              <a:ext cx="211544" cy="137337"/>
            </a:xfrm>
            <a:custGeom>
              <a:avLst/>
              <a:gdLst/>
              <a:ahLst/>
              <a:cxnLst/>
              <a:rect l="l" t="t" r="r" b="b"/>
              <a:pathLst>
                <a:path w="5787" h="3757" extrusionOk="0">
                  <a:moveTo>
                    <a:pt x="3514" y="1939"/>
                  </a:moveTo>
                  <a:cubicBezTo>
                    <a:pt x="3514" y="1939"/>
                    <a:pt x="3545" y="1968"/>
                    <a:pt x="3545" y="2000"/>
                  </a:cubicBezTo>
                  <a:lnTo>
                    <a:pt x="3514" y="2029"/>
                  </a:lnTo>
                  <a:cubicBezTo>
                    <a:pt x="3485" y="2029"/>
                    <a:pt x="3453" y="2000"/>
                    <a:pt x="3453" y="2000"/>
                  </a:cubicBezTo>
                  <a:cubicBezTo>
                    <a:pt x="3453" y="1968"/>
                    <a:pt x="3485" y="1939"/>
                    <a:pt x="3514" y="1939"/>
                  </a:cubicBezTo>
                  <a:close/>
                  <a:moveTo>
                    <a:pt x="2697" y="1"/>
                  </a:moveTo>
                  <a:cubicBezTo>
                    <a:pt x="1546" y="1"/>
                    <a:pt x="546" y="636"/>
                    <a:pt x="0" y="1576"/>
                  </a:cubicBezTo>
                  <a:cubicBezTo>
                    <a:pt x="0" y="1576"/>
                    <a:pt x="86" y="1568"/>
                    <a:pt x="250" y="1568"/>
                  </a:cubicBezTo>
                  <a:cubicBezTo>
                    <a:pt x="656" y="1568"/>
                    <a:pt x="1545" y="1615"/>
                    <a:pt x="2818" y="1939"/>
                  </a:cubicBezTo>
                  <a:cubicBezTo>
                    <a:pt x="4575" y="2392"/>
                    <a:pt x="5574" y="3514"/>
                    <a:pt x="5726" y="3757"/>
                  </a:cubicBezTo>
                  <a:cubicBezTo>
                    <a:pt x="5787" y="3543"/>
                    <a:pt x="5787" y="3333"/>
                    <a:pt x="5787" y="3119"/>
                  </a:cubicBezTo>
                  <a:cubicBezTo>
                    <a:pt x="5787" y="1394"/>
                    <a:pt x="4423" y="1"/>
                    <a:pt x="2697" y="1"/>
                  </a:cubicBezTo>
                  <a:close/>
                </a:path>
              </a:pathLst>
            </a:custGeom>
            <a:solidFill>
              <a:srgbClr val="63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p1"/>
            <p:cNvSpPr/>
            <p:nvPr/>
          </p:nvSpPr>
          <p:spPr>
            <a:xfrm>
              <a:off x="4671256" y="1623919"/>
              <a:ext cx="12173" cy="11698"/>
            </a:xfrm>
            <a:custGeom>
              <a:avLst/>
              <a:gdLst/>
              <a:ahLst/>
              <a:cxnLst/>
              <a:rect l="l" t="t" r="r" b="b"/>
              <a:pathLst>
                <a:path w="333" h="320" extrusionOk="0">
                  <a:moveTo>
                    <a:pt x="197" y="0"/>
                  </a:moveTo>
                  <a:cubicBezTo>
                    <a:pt x="131" y="0"/>
                    <a:pt x="85" y="50"/>
                    <a:pt x="61" y="100"/>
                  </a:cubicBezTo>
                  <a:cubicBezTo>
                    <a:pt x="1" y="190"/>
                    <a:pt x="30" y="282"/>
                    <a:pt x="91" y="311"/>
                  </a:cubicBezTo>
                  <a:cubicBezTo>
                    <a:pt x="108" y="317"/>
                    <a:pt x="124" y="319"/>
                    <a:pt x="140" y="319"/>
                  </a:cubicBezTo>
                  <a:cubicBezTo>
                    <a:pt x="205" y="319"/>
                    <a:pt x="255" y="270"/>
                    <a:pt x="304" y="221"/>
                  </a:cubicBezTo>
                  <a:cubicBezTo>
                    <a:pt x="333" y="129"/>
                    <a:pt x="304" y="39"/>
                    <a:pt x="243" y="8"/>
                  </a:cubicBezTo>
                  <a:cubicBezTo>
                    <a:pt x="227" y="3"/>
                    <a:pt x="211" y="0"/>
                    <a:pt x="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3" name="Google Shape;3093;p1"/>
            <p:cNvSpPr/>
            <p:nvPr/>
          </p:nvSpPr>
          <p:spPr>
            <a:xfrm>
              <a:off x="4651335" y="1614269"/>
              <a:ext cx="6690" cy="6287"/>
            </a:xfrm>
            <a:custGeom>
              <a:avLst/>
              <a:gdLst/>
              <a:ahLst/>
              <a:cxnLst/>
              <a:rect l="l" t="t" r="r" b="b"/>
              <a:pathLst>
                <a:path w="183" h="172" extrusionOk="0">
                  <a:moveTo>
                    <a:pt x="30" y="1"/>
                  </a:moveTo>
                  <a:lnTo>
                    <a:pt x="1" y="151"/>
                  </a:lnTo>
                  <a:lnTo>
                    <a:pt x="30" y="151"/>
                  </a:lnTo>
                  <a:cubicBezTo>
                    <a:pt x="55" y="164"/>
                    <a:pt x="80" y="172"/>
                    <a:pt x="101" y="172"/>
                  </a:cubicBezTo>
                  <a:cubicBezTo>
                    <a:pt x="130" y="172"/>
                    <a:pt x="151" y="157"/>
                    <a:pt x="151" y="122"/>
                  </a:cubicBezTo>
                  <a:cubicBezTo>
                    <a:pt x="182" y="61"/>
                    <a:pt x="151" y="30"/>
                    <a:pt x="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4" name="Google Shape;3094;p1"/>
            <p:cNvSpPr/>
            <p:nvPr/>
          </p:nvSpPr>
          <p:spPr>
            <a:xfrm>
              <a:off x="4662410" y="1617559"/>
              <a:ext cx="6690" cy="6653"/>
            </a:xfrm>
            <a:custGeom>
              <a:avLst/>
              <a:gdLst/>
              <a:ahLst/>
              <a:cxnLst/>
              <a:rect l="l" t="t" r="r" b="b"/>
              <a:pathLst>
                <a:path w="183" h="182" extrusionOk="0">
                  <a:moveTo>
                    <a:pt x="61" y="0"/>
                  </a:moveTo>
                  <a:lnTo>
                    <a:pt x="1" y="153"/>
                  </a:lnTo>
                  <a:lnTo>
                    <a:pt x="61" y="182"/>
                  </a:lnTo>
                  <a:cubicBezTo>
                    <a:pt x="122" y="182"/>
                    <a:pt x="151" y="182"/>
                    <a:pt x="182" y="121"/>
                  </a:cubicBezTo>
                  <a:cubicBezTo>
                    <a:pt x="182" y="92"/>
                    <a:pt x="151" y="61"/>
                    <a:pt x="122" y="32"/>
                  </a:cubicBezTo>
                  <a:cubicBezTo>
                    <a:pt x="90" y="32"/>
                    <a:pt x="61" y="32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p1"/>
            <p:cNvSpPr/>
            <p:nvPr/>
          </p:nvSpPr>
          <p:spPr>
            <a:xfrm>
              <a:off x="4626990" y="1614269"/>
              <a:ext cx="5520" cy="5520"/>
            </a:xfrm>
            <a:custGeom>
              <a:avLst/>
              <a:gdLst/>
              <a:ahLst/>
              <a:cxnLst/>
              <a:rect l="l" t="t" r="r" b="b"/>
              <a:pathLst>
                <a:path w="151" h="151" extrusionOk="0">
                  <a:moveTo>
                    <a:pt x="61" y="1"/>
                  </a:moveTo>
                  <a:cubicBezTo>
                    <a:pt x="61" y="1"/>
                    <a:pt x="0" y="1"/>
                    <a:pt x="0" y="61"/>
                  </a:cubicBezTo>
                  <a:cubicBezTo>
                    <a:pt x="0" y="90"/>
                    <a:pt x="29" y="151"/>
                    <a:pt x="61" y="151"/>
                  </a:cubicBezTo>
                  <a:lnTo>
                    <a:pt x="150" y="151"/>
                  </a:lnTo>
                  <a:cubicBezTo>
                    <a:pt x="150" y="122"/>
                    <a:pt x="121" y="61"/>
                    <a:pt x="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p1"/>
            <p:cNvSpPr/>
            <p:nvPr/>
          </p:nvSpPr>
          <p:spPr>
            <a:xfrm>
              <a:off x="4563825" y="1599830"/>
              <a:ext cx="5629" cy="5629"/>
            </a:xfrm>
            <a:custGeom>
              <a:avLst/>
              <a:gdLst/>
              <a:ahLst/>
              <a:cxnLst/>
              <a:rect l="l" t="t" r="r" b="b"/>
              <a:pathLst>
                <a:path w="154" h="154" extrusionOk="0">
                  <a:moveTo>
                    <a:pt x="61" y="1"/>
                  </a:moveTo>
                  <a:cubicBezTo>
                    <a:pt x="32" y="1"/>
                    <a:pt x="1" y="1"/>
                    <a:pt x="1" y="32"/>
                  </a:cubicBezTo>
                  <a:lnTo>
                    <a:pt x="1" y="153"/>
                  </a:lnTo>
                  <a:lnTo>
                    <a:pt x="61" y="153"/>
                  </a:lnTo>
                  <a:cubicBezTo>
                    <a:pt x="122" y="153"/>
                    <a:pt x="153" y="122"/>
                    <a:pt x="153" y="93"/>
                  </a:cubicBezTo>
                  <a:cubicBezTo>
                    <a:pt x="153" y="32"/>
                    <a:pt x="93" y="1"/>
                    <a:pt x="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p1"/>
            <p:cNvSpPr/>
            <p:nvPr/>
          </p:nvSpPr>
          <p:spPr>
            <a:xfrm>
              <a:off x="4630243" y="1607616"/>
              <a:ext cx="4496" cy="4460"/>
            </a:xfrm>
            <a:custGeom>
              <a:avLst/>
              <a:gdLst/>
              <a:ahLst/>
              <a:cxnLst/>
              <a:rect l="l" t="t" r="r" b="b"/>
              <a:pathLst>
                <a:path w="123" h="122" extrusionOk="0">
                  <a:moveTo>
                    <a:pt x="61" y="1"/>
                  </a:moveTo>
                  <a:cubicBezTo>
                    <a:pt x="32" y="1"/>
                    <a:pt x="1" y="30"/>
                    <a:pt x="1" y="61"/>
                  </a:cubicBezTo>
                  <a:cubicBezTo>
                    <a:pt x="1" y="90"/>
                    <a:pt x="1" y="90"/>
                    <a:pt x="32" y="122"/>
                  </a:cubicBezTo>
                  <a:cubicBezTo>
                    <a:pt x="61" y="122"/>
                    <a:pt x="93" y="90"/>
                    <a:pt x="93" y="61"/>
                  </a:cubicBezTo>
                  <a:cubicBezTo>
                    <a:pt x="122" y="30"/>
                    <a:pt x="93" y="1"/>
                    <a:pt x="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8" name="Google Shape;3098;p1"/>
            <p:cNvSpPr/>
            <p:nvPr/>
          </p:nvSpPr>
          <p:spPr>
            <a:xfrm>
              <a:off x="4574901" y="1601000"/>
              <a:ext cx="8883" cy="12173"/>
            </a:xfrm>
            <a:custGeom>
              <a:avLst/>
              <a:gdLst/>
              <a:ahLst/>
              <a:cxnLst/>
              <a:rect l="l" t="t" r="r" b="b"/>
              <a:pathLst>
                <a:path w="243" h="333" extrusionOk="0">
                  <a:moveTo>
                    <a:pt x="32" y="0"/>
                  </a:moveTo>
                  <a:lnTo>
                    <a:pt x="0" y="303"/>
                  </a:lnTo>
                  <a:cubicBezTo>
                    <a:pt x="32" y="303"/>
                    <a:pt x="61" y="332"/>
                    <a:pt x="61" y="332"/>
                  </a:cubicBezTo>
                  <a:cubicBezTo>
                    <a:pt x="182" y="332"/>
                    <a:pt x="243" y="271"/>
                    <a:pt x="243" y="150"/>
                  </a:cubicBezTo>
                  <a:cubicBezTo>
                    <a:pt x="243" y="61"/>
                    <a:pt x="214" y="0"/>
                    <a:pt x="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9" name="Google Shape;3099;p1"/>
            <p:cNvSpPr/>
            <p:nvPr/>
          </p:nvSpPr>
          <p:spPr>
            <a:xfrm>
              <a:off x="4547266" y="1599830"/>
              <a:ext cx="9943" cy="12465"/>
            </a:xfrm>
            <a:custGeom>
              <a:avLst/>
              <a:gdLst/>
              <a:ahLst/>
              <a:cxnLst/>
              <a:rect l="l" t="t" r="r" b="b"/>
              <a:pathLst>
                <a:path w="272" h="341" extrusionOk="0">
                  <a:moveTo>
                    <a:pt x="151" y="1"/>
                  </a:moveTo>
                  <a:cubicBezTo>
                    <a:pt x="61" y="32"/>
                    <a:pt x="0" y="93"/>
                    <a:pt x="0" y="182"/>
                  </a:cubicBezTo>
                  <a:cubicBezTo>
                    <a:pt x="0" y="262"/>
                    <a:pt x="46" y="341"/>
                    <a:pt x="117" y="341"/>
                  </a:cubicBezTo>
                  <a:cubicBezTo>
                    <a:pt x="128" y="341"/>
                    <a:pt x="139" y="339"/>
                    <a:pt x="151" y="335"/>
                  </a:cubicBezTo>
                  <a:cubicBezTo>
                    <a:pt x="243" y="335"/>
                    <a:pt x="272" y="274"/>
                    <a:pt x="272" y="182"/>
                  </a:cubicBezTo>
                  <a:cubicBezTo>
                    <a:pt x="272" y="93"/>
                    <a:pt x="211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0" name="Google Shape;3100;p1"/>
            <p:cNvSpPr/>
            <p:nvPr/>
          </p:nvSpPr>
          <p:spPr>
            <a:xfrm>
              <a:off x="4732119" y="1668076"/>
              <a:ext cx="13343" cy="10967"/>
            </a:xfrm>
            <a:custGeom>
              <a:avLst/>
              <a:gdLst/>
              <a:ahLst/>
              <a:cxnLst/>
              <a:rect l="l" t="t" r="r" b="b"/>
              <a:pathLst>
                <a:path w="365" h="300" extrusionOk="0">
                  <a:moveTo>
                    <a:pt x="197" y="1"/>
                  </a:moveTo>
                  <a:cubicBezTo>
                    <a:pt x="159" y="1"/>
                    <a:pt x="126" y="23"/>
                    <a:pt x="93" y="72"/>
                  </a:cubicBezTo>
                  <a:cubicBezTo>
                    <a:pt x="1" y="133"/>
                    <a:pt x="1" y="225"/>
                    <a:pt x="61" y="254"/>
                  </a:cubicBezTo>
                  <a:cubicBezTo>
                    <a:pt x="91" y="284"/>
                    <a:pt x="130" y="299"/>
                    <a:pt x="168" y="299"/>
                  </a:cubicBezTo>
                  <a:cubicBezTo>
                    <a:pt x="206" y="299"/>
                    <a:pt x="244" y="284"/>
                    <a:pt x="274" y="254"/>
                  </a:cubicBezTo>
                  <a:cubicBezTo>
                    <a:pt x="335" y="193"/>
                    <a:pt x="364" y="104"/>
                    <a:pt x="303" y="43"/>
                  </a:cubicBezTo>
                  <a:cubicBezTo>
                    <a:pt x="263" y="16"/>
                    <a:pt x="229" y="1"/>
                    <a:pt x="1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1" name="Google Shape;3101;p1"/>
            <p:cNvSpPr/>
            <p:nvPr/>
          </p:nvSpPr>
          <p:spPr>
            <a:xfrm>
              <a:off x="4701121" y="1637481"/>
              <a:ext cx="6690" cy="6287"/>
            </a:xfrm>
            <a:custGeom>
              <a:avLst/>
              <a:gdLst/>
              <a:ahLst/>
              <a:cxnLst/>
              <a:rect l="l" t="t" r="r" b="b"/>
              <a:pathLst>
                <a:path w="183" h="172" extrusionOk="0">
                  <a:moveTo>
                    <a:pt x="61" y="0"/>
                  </a:moveTo>
                  <a:lnTo>
                    <a:pt x="0" y="122"/>
                  </a:lnTo>
                  <a:lnTo>
                    <a:pt x="32" y="153"/>
                  </a:lnTo>
                  <a:cubicBezTo>
                    <a:pt x="57" y="165"/>
                    <a:pt x="76" y="172"/>
                    <a:pt x="93" y="172"/>
                  </a:cubicBezTo>
                  <a:cubicBezTo>
                    <a:pt x="117" y="172"/>
                    <a:pt x="135" y="157"/>
                    <a:pt x="153" y="122"/>
                  </a:cubicBezTo>
                  <a:cubicBezTo>
                    <a:pt x="182" y="92"/>
                    <a:pt x="153" y="61"/>
                    <a:pt x="1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2" name="Google Shape;3102;p1"/>
            <p:cNvSpPr/>
            <p:nvPr/>
          </p:nvSpPr>
          <p:spPr>
            <a:xfrm>
              <a:off x="4533960" y="1591861"/>
              <a:ext cx="219293" cy="104365"/>
            </a:xfrm>
            <a:custGeom>
              <a:avLst/>
              <a:gdLst/>
              <a:ahLst/>
              <a:cxnLst/>
              <a:rect l="l" t="t" r="r" b="b"/>
              <a:pathLst>
                <a:path w="5999" h="2855" extrusionOk="0">
                  <a:moveTo>
                    <a:pt x="522" y="0"/>
                  </a:moveTo>
                  <a:cubicBezTo>
                    <a:pt x="358" y="0"/>
                    <a:pt x="272" y="8"/>
                    <a:pt x="272" y="8"/>
                  </a:cubicBezTo>
                  <a:cubicBezTo>
                    <a:pt x="151" y="219"/>
                    <a:pt x="61" y="461"/>
                    <a:pt x="1" y="674"/>
                  </a:cubicBezTo>
                  <a:cubicBezTo>
                    <a:pt x="34" y="674"/>
                    <a:pt x="93" y="674"/>
                    <a:pt x="173" y="674"/>
                  </a:cubicBezTo>
                  <a:cubicBezTo>
                    <a:pt x="675" y="674"/>
                    <a:pt x="1997" y="697"/>
                    <a:pt x="2938" y="1038"/>
                  </a:cubicBezTo>
                  <a:cubicBezTo>
                    <a:pt x="4120" y="1430"/>
                    <a:pt x="5119" y="2036"/>
                    <a:pt x="5756" y="2855"/>
                  </a:cubicBezTo>
                  <a:lnTo>
                    <a:pt x="5785" y="2855"/>
                  </a:lnTo>
                  <a:cubicBezTo>
                    <a:pt x="5877" y="2642"/>
                    <a:pt x="5967" y="2431"/>
                    <a:pt x="5998" y="2189"/>
                  </a:cubicBezTo>
                  <a:cubicBezTo>
                    <a:pt x="5846" y="1946"/>
                    <a:pt x="4847" y="824"/>
                    <a:pt x="3090" y="371"/>
                  </a:cubicBezTo>
                  <a:cubicBezTo>
                    <a:pt x="1817" y="47"/>
                    <a:pt x="928" y="0"/>
                    <a:pt x="5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3" name="Google Shape;3103;p1"/>
            <p:cNvSpPr/>
            <p:nvPr/>
          </p:nvSpPr>
          <p:spPr>
            <a:xfrm>
              <a:off x="4709967" y="1689570"/>
              <a:ext cx="3400" cy="2230"/>
            </a:xfrm>
            <a:custGeom>
              <a:avLst/>
              <a:gdLst/>
              <a:ahLst/>
              <a:cxnLst/>
              <a:rect l="l" t="t" r="r" b="b"/>
              <a:pathLst>
                <a:path w="93" h="61" extrusionOk="0">
                  <a:moveTo>
                    <a:pt x="32" y="0"/>
                  </a:moveTo>
                  <a:cubicBezTo>
                    <a:pt x="32" y="0"/>
                    <a:pt x="1" y="0"/>
                    <a:pt x="1" y="29"/>
                  </a:cubicBezTo>
                  <a:cubicBezTo>
                    <a:pt x="1" y="61"/>
                    <a:pt x="32" y="61"/>
                    <a:pt x="32" y="61"/>
                  </a:cubicBezTo>
                  <a:cubicBezTo>
                    <a:pt x="61" y="61"/>
                    <a:pt x="93" y="61"/>
                    <a:pt x="93" y="29"/>
                  </a:cubicBezTo>
                  <a:cubicBezTo>
                    <a:pt x="93" y="0"/>
                    <a:pt x="61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4" name="Google Shape;3104;p1"/>
            <p:cNvSpPr/>
            <p:nvPr/>
          </p:nvSpPr>
          <p:spPr>
            <a:xfrm>
              <a:off x="4700061" y="1689570"/>
              <a:ext cx="3327" cy="3290"/>
            </a:xfrm>
            <a:custGeom>
              <a:avLst/>
              <a:gdLst/>
              <a:ahLst/>
              <a:cxnLst/>
              <a:rect l="l" t="t" r="r" b="b"/>
              <a:pathLst>
                <a:path w="91" h="90" extrusionOk="0">
                  <a:moveTo>
                    <a:pt x="29" y="0"/>
                  </a:moveTo>
                  <a:cubicBezTo>
                    <a:pt x="29" y="0"/>
                    <a:pt x="0" y="29"/>
                    <a:pt x="0" y="61"/>
                  </a:cubicBezTo>
                  <a:lnTo>
                    <a:pt x="29" y="90"/>
                  </a:lnTo>
                  <a:cubicBezTo>
                    <a:pt x="61" y="90"/>
                    <a:pt x="90" y="61"/>
                    <a:pt x="90" y="61"/>
                  </a:cubicBezTo>
                  <a:cubicBezTo>
                    <a:pt x="90" y="29"/>
                    <a:pt x="61" y="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1"/>
            <p:cNvSpPr/>
            <p:nvPr/>
          </p:nvSpPr>
          <p:spPr>
            <a:xfrm>
              <a:off x="4698891" y="1697283"/>
              <a:ext cx="3400" cy="2230"/>
            </a:xfrm>
            <a:custGeom>
              <a:avLst/>
              <a:gdLst/>
              <a:ahLst/>
              <a:cxnLst/>
              <a:rect l="l" t="t" r="r" b="b"/>
              <a:pathLst>
                <a:path w="93" h="61" extrusionOk="0">
                  <a:moveTo>
                    <a:pt x="61" y="0"/>
                  </a:moveTo>
                  <a:cubicBezTo>
                    <a:pt x="32" y="0"/>
                    <a:pt x="1" y="0"/>
                    <a:pt x="1" y="32"/>
                  </a:cubicBezTo>
                  <a:cubicBezTo>
                    <a:pt x="1" y="61"/>
                    <a:pt x="32" y="61"/>
                    <a:pt x="61" y="61"/>
                  </a:cubicBezTo>
                  <a:cubicBezTo>
                    <a:pt x="61" y="61"/>
                    <a:pt x="93" y="61"/>
                    <a:pt x="93" y="32"/>
                  </a:cubicBezTo>
                  <a:cubicBezTo>
                    <a:pt x="93" y="0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1"/>
            <p:cNvSpPr/>
            <p:nvPr/>
          </p:nvSpPr>
          <p:spPr>
            <a:xfrm>
              <a:off x="4697831" y="1701706"/>
              <a:ext cx="2266" cy="2230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30" y="0"/>
                  </a:moveTo>
                  <a:cubicBezTo>
                    <a:pt x="1" y="0"/>
                    <a:pt x="1" y="0"/>
                    <a:pt x="1" y="32"/>
                  </a:cubicBezTo>
                  <a:cubicBezTo>
                    <a:pt x="1" y="32"/>
                    <a:pt x="1" y="61"/>
                    <a:pt x="30" y="61"/>
                  </a:cubicBezTo>
                  <a:lnTo>
                    <a:pt x="61" y="32"/>
                  </a:lnTo>
                  <a:cubicBezTo>
                    <a:pt x="61" y="0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1"/>
            <p:cNvSpPr/>
            <p:nvPr/>
          </p:nvSpPr>
          <p:spPr>
            <a:xfrm>
              <a:off x="4693408" y="1703899"/>
              <a:ext cx="2266" cy="2266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0" y="1"/>
                  </a:moveTo>
                  <a:cubicBezTo>
                    <a:pt x="1" y="1"/>
                    <a:pt x="1" y="1"/>
                    <a:pt x="1" y="32"/>
                  </a:cubicBezTo>
                  <a:cubicBezTo>
                    <a:pt x="1" y="32"/>
                    <a:pt x="1" y="61"/>
                    <a:pt x="30" y="61"/>
                  </a:cubicBezTo>
                  <a:lnTo>
                    <a:pt x="61" y="32"/>
                  </a:lnTo>
                  <a:cubicBezTo>
                    <a:pt x="6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1"/>
            <p:cNvSpPr/>
            <p:nvPr/>
          </p:nvSpPr>
          <p:spPr>
            <a:xfrm>
              <a:off x="4686755" y="1705069"/>
              <a:ext cx="2266" cy="2230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30" y="0"/>
                  </a:moveTo>
                  <a:cubicBezTo>
                    <a:pt x="1" y="0"/>
                    <a:pt x="1" y="29"/>
                    <a:pt x="1" y="29"/>
                  </a:cubicBezTo>
                  <a:cubicBezTo>
                    <a:pt x="1" y="61"/>
                    <a:pt x="1" y="61"/>
                    <a:pt x="30" y="61"/>
                  </a:cubicBezTo>
                  <a:cubicBezTo>
                    <a:pt x="61" y="61"/>
                    <a:pt x="61" y="61"/>
                    <a:pt x="61" y="29"/>
                  </a:cubicBezTo>
                  <a:cubicBezTo>
                    <a:pt x="61" y="29"/>
                    <a:pt x="61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1"/>
            <p:cNvSpPr/>
            <p:nvPr/>
          </p:nvSpPr>
          <p:spPr>
            <a:xfrm>
              <a:off x="4691215" y="1712782"/>
              <a:ext cx="2230" cy="3400"/>
            </a:xfrm>
            <a:custGeom>
              <a:avLst/>
              <a:gdLst/>
              <a:ahLst/>
              <a:cxnLst/>
              <a:rect l="l" t="t" r="r" b="b"/>
              <a:pathLst>
                <a:path w="61" h="93" extrusionOk="0">
                  <a:moveTo>
                    <a:pt x="29" y="0"/>
                  </a:moveTo>
                  <a:cubicBezTo>
                    <a:pt x="0" y="0"/>
                    <a:pt x="0" y="32"/>
                    <a:pt x="0" y="61"/>
                  </a:cubicBezTo>
                  <a:cubicBezTo>
                    <a:pt x="0" y="61"/>
                    <a:pt x="0" y="92"/>
                    <a:pt x="29" y="92"/>
                  </a:cubicBezTo>
                  <a:cubicBezTo>
                    <a:pt x="61" y="92"/>
                    <a:pt x="61" y="61"/>
                    <a:pt x="61" y="61"/>
                  </a:cubicBezTo>
                  <a:cubicBezTo>
                    <a:pt x="61" y="32"/>
                    <a:pt x="61" y="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1"/>
            <p:cNvSpPr/>
            <p:nvPr/>
          </p:nvSpPr>
          <p:spPr>
            <a:xfrm>
              <a:off x="4691215" y="1719398"/>
              <a:ext cx="3290" cy="3400"/>
            </a:xfrm>
            <a:custGeom>
              <a:avLst/>
              <a:gdLst/>
              <a:ahLst/>
              <a:cxnLst/>
              <a:rect l="l" t="t" r="r" b="b"/>
              <a:pathLst>
                <a:path w="90" h="93" extrusionOk="0">
                  <a:moveTo>
                    <a:pt x="61" y="1"/>
                  </a:moveTo>
                  <a:cubicBezTo>
                    <a:pt x="29" y="1"/>
                    <a:pt x="0" y="32"/>
                    <a:pt x="0" y="32"/>
                  </a:cubicBezTo>
                  <a:cubicBezTo>
                    <a:pt x="0" y="61"/>
                    <a:pt x="29" y="93"/>
                    <a:pt x="61" y="93"/>
                  </a:cubicBezTo>
                  <a:cubicBezTo>
                    <a:pt x="61" y="93"/>
                    <a:pt x="90" y="61"/>
                    <a:pt x="90" y="32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1"/>
            <p:cNvSpPr/>
            <p:nvPr/>
          </p:nvSpPr>
          <p:spPr>
            <a:xfrm>
              <a:off x="4669063" y="1706129"/>
              <a:ext cx="1097" cy="1170"/>
            </a:xfrm>
            <a:custGeom>
              <a:avLst/>
              <a:gdLst/>
              <a:ahLst/>
              <a:cxnLst/>
              <a:rect l="l" t="t" r="r" b="b"/>
              <a:pathLst>
                <a:path w="30" h="32" extrusionOk="0">
                  <a:moveTo>
                    <a:pt x="29" y="0"/>
                  </a:moveTo>
                  <a:cubicBezTo>
                    <a:pt x="0" y="0"/>
                    <a:pt x="0" y="0"/>
                    <a:pt x="0" y="32"/>
                  </a:cubicBezTo>
                  <a:lnTo>
                    <a:pt x="29" y="3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1"/>
            <p:cNvSpPr/>
            <p:nvPr/>
          </p:nvSpPr>
          <p:spPr>
            <a:xfrm>
              <a:off x="4662410" y="1706129"/>
              <a:ext cx="1097" cy="1170"/>
            </a:xfrm>
            <a:custGeom>
              <a:avLst/>
              <a:gdLst/>
              <a:ahLst/>
              <a:cxnLst/>
              <a:rect l="l" t="t" r="r" b="b"/>
              <a:pathLst>
                <a:path w="30" h="32" extrusionOk="0">
                  <a:moveTo>
                    <a:pt x="1" y="0"/>
                  </a:moveTo>
                  <a:lnTo>
                    <a:pt x="1" y="32"/>
                  </a:lnTo>
                  <a:lnTo>
                    <a:pt x="30" y="32"/>
                  </a:lnTo>
                  <a:cubicBezTo>
                    <a:pt x="30" y="0"/>
                    <a:pt x="3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1"/>
            <p:cNvSpPr/>
            <p:nvPr/>
          </p:nvSpPr>
          <p:spPr>
            <a:xfrm>
              <a:off x="4664640" y="1713915"/>
              <a:ext cx="1097" cy="2266"/>
            </a:xfrm>
            <a:custGeom>
              <a:avLst/>
              <a:gdLst/>
              <a:ahLst/>
              <a:cxnLst/>
              <a:rect l="l" t="t" r="r" b="b"/>
              <a:pathLst>
                <a:path w="30" h="62" extrusionOk="0">
                  <a:moveTo>
                    <a:pt x="29" y="1"/>
                  </a:moveTo>
                  <a:cubicBezTo>
                    <a:pt x="0" y="1"/>
                    <a:pt x="0" y="1"/>
                    <a:pt x="0" y="30"/>
                  </a:cubicBezTo>
                  <a:cubicBezTo>
                    <a:pt x="0" y="30"/>
                    <a:pt x="0" y="61"/>
                    <a:pt x="29" y="61"/>
                  </a:cubicBezTo>
                  <a:lnTo>
                    <a:pt x="29" y="30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7C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1"/>
            <p:cNvSpPr/>
            <p:nvPr/>
          </p:nvSpPr>
          <p:spPr>
            <a:xfrm>
              <a:off x="4635836" y="1724991"/>
              <a:ext cx="3327" cy="3327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1" y="0"/>
                  </a:moveTo>
                  <a:cubicBezTo>
                    <a:pt x="30" y="0"/>
                    <a:pt x="1" y="30"/>
                    <a:pt x="1" y="30"/>
                  </a:cubicBezTo>
                  <a:cubicBezTo>
                    <a:pt x="1" y="61"/>
                    <a:pt x="30" y="90"/>
                    <a:pt x="61" y="90"/>
                  </a:cubicBezTo>
                  <a:cubicBezTo>
                    <a:pt x="61" y="90"/>
                    <a:pt x="90" y="61"/>
                    <a:pt x="90" y="30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1"/>
            <p:cNvSpPr/>
            <p:nvPr/>
          </p:nvSpPr>
          <p:spPr>
            <a:xfrm>
              <a:off x="4634703" y="1691763"/>
              <a:ext cx="3400" cy="3327"/>
            </a:xfrm>
            <a:custGeom>
              <a:avLst/>
              <a:gdLst/>
              <a:ahLst/>
              <a:cxnLst/>
              <a:rect l="l" t="t" r="r" b="b"/>
              <a:pathLst>
                <a:path w="93" h="91" extrusionOk="0">
                  <a:moveTo>
                    <a:pt x="32" y="1"/>
                  </a:moveTo>
                  <a:lnTo>
                    <a:pt x="0" y="30"/>
                  </a:lnTo>
                  <a:cubicBezTo>
                    <a:pt x="0" y="61"/>
                    <a:pt x="32" y="90"/>
                    <a:pt x="32" y="90"/>
                  </a:cubicBezTo>
                  <a:cubicBezTo>
                    <a:pt x="61" y="90"/>
                    <a:pt x="92" y="61"/>
                    <a:pt x="92" y="30"/>
                  </a:cubicBezTo>
                  <a:cubicBezTo>
                    <a:pt x="92" y="30"/>
                    <a:pt x="61" y="1"/>
                    <a:pt x="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1"/>
            <p:cNvSpPr/>
            <p:nvPr/>
          </p:nvSpPr>
          <p:spPr>
            <a:xfrm>
              <a:off x="4643549" y="1681747"/>
              <a:ext cx="3400" cy="2266"/>
            </a:xfrm>
            <a:custGeom>
              <a:avLst/>
              <a:gdLst/>
              <a:ahLst/>
              <a:cxnLst/>
              <a:rect l="l" t="t" r="r" b="b"/>
              <a:pathLst>
                <a:path w="93" h="62" extrusionOk="0">
                  <a:moveTo>
                    <a:pt x="32" y="1"/>
                  </a:moveTo>
                  <a:cubicBezTo>
                    <a:pt x="32" y="1"/>
                    <a:pt x="0" y="1"/>
                    <a:pt x="0" y="32"/>
                  </a:cubicBezTo>
                  <a:cubicBezTo>
                    <a:pt x="0" y="62"/>
                    <a:pt x="32" y="62"/>
                    <a:pt x="32" y="62"/>
                  </a:cubicBezTo>
                  <a:cubicBezTo>
                    <a:pt x="61" y="62"/>
                    <a:pt x="92" y="62"/>
                    <a:pt x="92" y="32"/>
                  </a:cubicBezTo>
                  <a:cubicBezTo>
                    <a:pt x="92" y="1"/>
                    <a:pt x="61" y="1"/>
                    <a:pt x="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1"/>
            <p:cNvSpPr/>
            <p:nvPr/>
          </p:nvSpPr>
          <p:spPr>
            <a:xfrm>
              <a:off x="4633606" y="1671841"/>
              <a:ext cx="2266" cy="2266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0" y="1"/>
                  </a:moveTo>
                  <a:cubicBezTo>
                    <a:pt x="1" y="1"/>
                    <a:pt x="1" y="30"/>
                    <a:pt x="1" y="30"/>
                  </a:cubicBezTo>
                  <a:cubicBezTo>
                    <a:pt x="1" y="61"/>
                    <a:pt x="1" y="61"/>
                    <a:pt x="30" y="61"/>
                  </a:cubicBezTo>
                  <a:cubicBezTo>
                    <a:pt x="62" y="61"/>
                    <a:pt x="62" y="61"/>
                    <a:pt x="62" y="30"/>
                  </a:cubicBezTo>
                  <a:cubicBezTo>
                    <a:pt x="62" y="30"/>
                    <a:pt x="62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1"/>
            <p:cNvSpPr/>
            <p:nvPr/>
          </p:nvSpPr>
          <p:spPr>
            <a:xfrm>
              <a:off x="4623627" y="1678494"/>
              <a:ext cx="2230" cy="3290"/>
            </a:xfrm>
            <a:custGeom>
              <a:avLst/>
              <a:gdLst/>
              <a:ahLst/>
              <a:cxnLst/>
              <a:rect l="l" t="t" r="r" b="b"/>
              <a:pathLst>
                <a:path w="61" h="90" extrusionOk="0">
                  <a:moveTo>
                    <a:pt x="32" y="0"/>
                  </a:moveTo>
                  <a:cubicBezTo>
                    <a:pt x="0" y="0"/>
                    <a:pt x="0" y="29"/>
                    <a:pt x="0" y="61"/>
                  </a:cubicBezTo>
                  <a:cubicBezTo>
                    <a:pt x="0" y="61"/>
                    <a:pt x="0" y="90"/>
                    <a:pt x="32" y="90"/>
                  </a:cubicBezTo>
                  <a:cubicBezTo>
                    <a:pt x="61" y="90"/>
                    <a:pt x="61" y="61"/>
                    <a:pt x="61" y="61"/>
                  </a:cubicBezTo>
                  <a:cubicBezTo>
                    <a:pt x="61" y="29"/>
                    <a:pt x="61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1"/>
            <p:cNvSpPr/>
            <p:nvPr/>
          </p:nvSpPr>
          <p:spPr>
            <a:xfrm>
              <a:off x="4629183" y="1683977"/>
              <a:ext cx="2266" cy="2266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0" y="1"/>
                  </a:moveTo>
                  <a:cubicBezTo>
                    <a:pt x="1" y="1"/>
                    <a:pt x="1" y="1"/>
                    <a:pt x="1" y="32"/>
                  </a:cubicBezTo>
                  <a:cubicBezTo>
                    <a:pt x="1" y="32"/>
                    <a:pt x="1" y="61"/>
                    <a:pt x="30" y="61"/>
                  </a:cubicBezTo>
                  <a:lnTo>
                    <a:pt x="61" y="32"/>
                  </a:lnTo>
                  <a:cubicBezTo>
                    <a:pt x="6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1"/>
            <p:cNvSpPr/>
            <p:nvPr/>
          </p:nvSpPr>
          <p:spPr>
            <a:xfrm>
              <a:off x="4660181" y="1646327"/>
              <a:ext cx="2266" cy="2266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0" y="1"/>
                  </a:moveTo>
                  <a:cubicBezTo>
                    <a:pt x="1" y="1"/>
                    <a:pt x="1" y="1"/>
                    <a:pt x="1" y="32"/>
                  </a:cubicBezTo>
                  <a:cubicBezTo>
                    <a:pt x="1" y="61"/>
                    <a:pt x="1" y="61"/>
                    <a:pt x="30" y="61"/>
                  </a:cubicBezTo>
                  <a:cubicBezTo>
                    <a:pt x="62" y="61"/>
                    <a:pt x="62" y="61"/>
                    <a:pt x="62" y="32"/>
                  </a:cubicBezTo>
                  <a:cubicBezTo>
                    <a:pt x="62" y="1"/>
                    <a:pt x="62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1"/>
            <p:cNvSpPr/>
            <p:nvPr/>
          </p:nvSpPr>
          <p:spPr>
            <a:xfrm>
              <a:off x="4670123" y="1605423"/>
              <a:ext cx="3400" cy="3290"/>
            </a:xfrm>
            <a:custGeom>
              <a:avLst/>
              <a:gdLst/>
              <a:ahLst/>
              <a:cxnLst/>
              <a:rect l="l" t="t" r="r" b="b"/>
              <a:pathLst>
                <a:path w="93" h="90" extrusionOk="0">
                  <a:moveTo>
                    <a:pt x="61" y="0"/>
                  </a:moveTo>
                  <a:cubicBezTo>
                    <a:pt x="32" y="0"/>
                    <a:pt x="0" y="29"/>
                    <a:pt x="0" y="61"/>
                  </a:cubicBezTo>
                  <a:cubicBezTo>
                    <a:pt x="0" y="61"/>
                    <a:pt x="32" y="90"/>
                    <a:pt x="61" y="90"/>
                  </a:cubicBezTo>
                  <a:lnTo>
                    <a:pt x="92" y="61"/>
                  </a:lnTo>
                  <a:cubicBezTo>
                    <a:pt x="92" y="29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1"/>
            <p:cNvSpPr/>
            <p:nvPr/>
          </p:nvSpPr>
          <p:spPr>
            <a:xfrm>
              <a:off x="4600415" y="1654113"/>
              <a:ext cx="2230" cy="3327"/>
            </a:xfrm>
            <a:custGeom>
              <a:avLst/>
              <a:gdLst/>
              <a:ahLst/>
              <a:cxnLst/>
              <a:rect l="l" t="t" r="r" b="b"/>
              <a:pathLst>
                <a:path w="61" h="91" extrusionOk="0">
                  <a:moveTo>
                    <a:pt x="29" y="1"/>
                  </a:moveTo>
                  <a:cubicBezTo>
                    <a:pt x="0" y="1"/>
                    <a:pt x="0" y="30"/>
                    <a:pt x="0" y="30"/>
                  </a:cubicBezTo>
                  <a:cubicBezTo>
                    <a:pt x="0" y="62"/>
                    <a:pt x="0" y="91"/>
                    <a:pt x="29" y="91"/>
                  </a:cubicBezTo>
                  <a:cubicBezTo>
                    <a:pt x="61" y="91"/>
                    <a:pt x="61" y="62"/>
                    <a:pt x="61" y="30"/>
                  </a:cubicBezTo>
                  <a:cubicBezTo>
                    <a:pt x="61" y="30"/>
                    <a:pt x="61" y="1"/>
                    <a:pt x="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1"/>
            <p:cNvSpPr/>
            <p:nvPr/>
          </p:nvSpPr>
          <p:spPr>
            <a:xfrm>
              <a:off x="4588170" y="1705069"/>
              <a:ext cx="2266" cy="3290"/>
            </a:xfrm>
            <a:custGeom>
              <a:avLst/>
              <a:gdLst/>
              <a:ahLst/>
              <a:cxnLst/>
              <a:rect l="l" t="t" r="r" b="b"/>
              <a:pathLst>
                <a:path w="62" h="90" extrusionOk="0">
                  <a:moveTo>
                    <a:pt x="32" y="0"/>
                  </a:moveTo>
                  <a:lnTo>
                    <a:pt x="1" y="29"/>
                  </a:lnTo>
                  <a:cubicBezTo>
                    <a:pt x="1" y="61"/>
                    <a:pt x="32" y="90"/>
                    <a:pt x="32" y="90"/>
                  </a:cubicBezTo>
                  <a:cubicBezTo>
                    <a:pt x="61" y="90"/>
                    <a:pt x="61" y="61"/>
                    <a:pt x="61" y="29"/>
                  </a:cubicBezTo>
                  <a:cubicBezTo>
                    <a:pt x="61" y="29"/>
                    <a:pt x="61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1"/>
            <p:cNvSpPr/>
            <p:nvPr/>
          </p:nvSpPr>
          <p:spPr>
            <a:xfrm>
              <a:off x="4569417" y="1697283"/>
              <a:ext cx="2230" cy="223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29" y="0"/>
                  </a:moveTo>
                  <a:cubicBezTo>
                    <a:pt x="0" y="0"/>
                    <a:pt x="0" y="32"/>
                    <a:pt x="0" y="32"/>
                  </a:cubicBezTo>
                  <a:cubicBezTo>
                    <a:pt x="0" y="61"/>
                    <a:pt x="0" y="61"/>
                    <a:pt x="29" y="61"/>
                  </a:cubicBezTo>
                  <a:cubicBezTo>
                    <a:pt x="29" y="61"/>
                    <a:pt x="61" y="61"/>
                    <a:pt x="61" y="32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1"/>
            <p:cNvSpPr/>
            <p:nvPr/>
          </p:nvSpPr>
          <p:spPr>
            <a:xfrm>
              <a:off x="4570478" y="1689570"/>
              <a:ext cx="2230" cy="223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32" y="0"/>
                  </a:moveTo>
                  <a:cubicBezTo>
                    <a:pt x="0" y="0"/>
                    <a:pt x="0" y="0"/>
                    <a:pt x="0" y="29"/>
                  </a:cubicBezTo>
                  <a:cubicBezTo>
                    <a:pt x="0" y="29"/>
                    <a:pt x="0" y="61"/>
                    <a:pt x="32" y="61"/>
                  </a:cubicBezTo>
                  <a:lnTo>
                    <a:pt x="61" y="29"/>
                  </a:lnTo>
                  <a:cubicBezTo>
                    <a:pt x="61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1"/>
            <p:cNvSpPr/>
            <p:nvPr/>
          </p:nvSpPr>
          <p:spPr>
            <a:xfrm>
              <a:off x="4564994" y="1681747"/>
              <a:ext cx="2230" cy="2266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29" y="1"/>
                  </a:moveTo>
                  <a:cubicBezTo>
                    <a:pt x="0" y="1"/>
                    <a:pt x="0" y="1"/>
                    <a:pt x="0" y="32"/>
                  </a:cubicBezTo>
                  <a:cubicBezTo>
                    <a:pt x="0" y="32"/>
                    <a:pt x="0" y="62"/>
                    <a:pt x="29" y="62"/>
                  </a:cubicBezTo>
                  <a:lnTo>
                    <a:pt x="61" y="32"/>
                  </a:lnTo>
                  <a:cubicBezTo>
                    <a:pt x="61" y="1"/>
                    <a:pt x="29" y="1"/>
                    <a:pt x="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1"/>
            <p:cNvSpPr/>
            <p:nvPr/>
          </p:nvSpPr>
          <p:spPr>
            <a:xfrm>
              <a:off x="4552749" y="1682917"/>
              <a:ext cx="2266" cy="2266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2" y="0"/>
                  </a:moveTo>
                  <a:cubicBezTo>
                    <a:pt x="32" y="0"/>
                    <a:pt x="1" y="0"/>
                    <a:pt x="1" y="30"/>
                  </a:cubicBezTo>
                  <a:cubicBezTo>
                    <a:pt x="1" y="61"/>
                    <a:pt x="32" y="61"/>
                    <a:pt x="32" y="61"/>
                  </a:cubicBezTo>
                  <a:cubicBezTo>
                    <a:pt x="61" y="61"/>
                    <a:pt x="61" y="61"/>
                    <a:pt x="61" y="30"/>
                  </a:cubicBezTo>
                  <a:cubicBezTo>
                    <a:pt x="61" y="0"/>
                    <a:pt x="61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1"/>
            <p:cNvSpPr/>
            <p:nvPr/>
          </p:nvSpPr>
          <p:spPr>
            <a:xfrm>
              <a:off x="4542843" y="1688400"/>
              <a:ext cx="2230" cy="1206"/>
            </a:xfrm>
            <a:custGeom>
              <a:avLst/>
              <a:gdLst/>
              <a:ahLst/>
              <a:cxnLst/>
              <a:rect l="l" t="t" r="r" b="b"/>
              <a:pathLst>
                <a:path w="61" h="33" extrusionOk="0">
                  <a:moveTo>
                    <a:pt x="0" y="1"/>
                  </a:moveTo>
                  <a:cubicBezTo>
                    <a:pt x="0" y="32"/>
                    <a:pt x="29" y="32"/>
                    <a:pt x="29" y="32"/>
                  </a:cubicBezTo>
                  <a:cubicBezTo>
                    <a:pt x="29" y="32"/>
                    <a:pt x="61" y="32"/>
                    <a:pt x="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1"/>
            <p:cNvSpPr/>
            <p:nvPr/>
          </p:nvSpPr>
          <p:spPr>
            <a:xfrm>
              <a:off x="4542843" y="1630828"/>
              <a:ext cx="3290" cy="2266"/>
            </a:xfrm>
            <a:custGeom>
              <a:avLst/>
              <a:gdLst/>
              <a:ahLst/>
              <a:cxnLst/>
              <a:rect l="l" t="t" r="r" b="b"/>
              <a:pathLst>
                <a:path w="90" h="62" extrusionOk="0">
                  <a:moveTo>
                    <a:pt x="29" y="1"/>
                  </a:moveTo>
                  <a:cubicBezTo>
                    <a:pt x="29" y="1"/>
                    <a:pt x="0" y="1"/>
                    <a:pt x="0" y="32"/>
                  </a:cubicBezTo>
                  <a:cubicBezTo>
                    <a:pt x="0" y="61"/>
                    <a:pt x="29" y="61"/>
                    <a:pt x="29" y="61"/>
                  </a:cubicBezTo>
                  <a:cubicBezTo>
                    <a:pt x="61" y="61"/>
                    <a:pt x="90" y="61"/>
                    <a:pt x="90" y="32"/>
                  </a:cubicBezTo>
                  <a:cubicBezTo>
                    <a:pt x="90" y="1"/>
                    <a:pt x="61" y="1"/>
                    <a:pt x="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1"/>
            <p:cNvSpPr/>
            <p:nvPr/>
          </p:nvSpPr>
          <p:spPr>
            <a:xfrm>
              <a:off x="4533960" y="1591861"/>
              <a:ext cx="219293" cy="104365"/>
            </a:xfrm>
            <a:custGeom>
              <a:avLst/>
              <a:gdLst/>
              <a:ahLst/>
              <a:cxnLst/>
              <a:rect l="l" t="t" r="r" b="b"/>
              <a:pathLst>
                <a:path w="5999" h="2855" extrusionOk="0">
                  <a:moveTo>
                    <a:pt x="522" y="0"/>
                  </a:moveTo>
                  <a:cubicBezTo>
                    <a:pt x="358" y="0"/>
                    <a:pt x="272" y="8"/>
                    <a:pt x="272" y="8"/>
                  </a:cubicBezTo>
                  <a:cubicBezTo>
                    <a:pt x="151" y="219"/>
                    <a:pt x="61" y="461"/>
                    <a:pt x="1" y="674"/>
                  </a:cubicBezTo>
                  <a:cubicBezTo>
                    <a:pt x="34" y="674"/>
                    <a:pt x="93" y="674"/>
                    <a:pt x="173" y="674"/>
                  </a:cubicBezTo>
                  <a:cubicBezTo>
                    <a:pt x="675" y="674"/>
                    <a:pt x="1997" y="697"/>
                    <a:pt x="2938" y="1038"/>
                  </a:cubicBezTo>
                  <a:cubicBezTo>
                    <a:pt x="4120" y="1430"/>
                    <a:pt x="5119" y="2036"/>
                    <a:pt x="5756" y="2855"/>
                  </a:cubicBezTo>
                  <a:lnTo>
                    <a:pt x="5785" y="2855"/>
                  </a:lnTo>
                  <a:cubicBezTo>
                    <a:pt x="5877" y="2642"/>
                    <a:pt x="5967" y="2431"/>
                    <a:pt x="5998" y="2189"/>
                  </a:cubicBezTo>
                  <a:cubicBezTo>
                    <a:pt x="5846" y="1946"/>
                    <a:pt x="4847" y="824"/>
                    <a:pt x="3090" y="371"/>
                  </a:cubicBezTo>
                  <a:cubicBezTo>
                    <a:pt x="1817" y="47"/>
                    <a:pt x="928" y="0"/>
                    <a:pt x="5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31" name="Google Shape;3131;p1"/>
          <p:cNvSpPr txBox="1">
            <a:spLocks noGrp="1"/>
          </p:cNvSpPr>
          <p:nvPr>
            <p:ph type="ctrTitle"/>
          </p:nvPr>
        </p:nvSpPr>
        <p:spPr>
          <a:xfrm>
            <a:off x="720000" y="1804555"/>
            <a:ext cx="5951733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50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rPr>
              <a:t>Welcome </a:t>
            </a:r>
            <a:r>
              <a:rPr lang="en-US" sz="50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rPr>
              <a:t>Back to Another Great Year of MUN!</a:t>
            </a:r>
            <a:endParaRPr sz="6000"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3132" name="Google Shape;3132;p1"/>
          <p:cNvSpPr txBox="1">
            <a:spLocks noGrp="1"/>
          </p:cNvSpPr>
          <p:nvPr>
            <p:ph type="subTitle" idx="1"/>
          </p:nvPr>
        </p:nvSpPr>
        <p:spPr>
          <a:xfrm>
            <a:off x="720000" y="4158300"/>
            <a:ext cx="49950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We’re excited to share our plans for this year with all of you!</a:t>
            </a:r>
            <a:endParaRPr/>
          </a:p>
        </p:txBody>
      </p:sp>
      <p:sp>
        <p:nvSpPr>
          <p:cNvPr id="3133" name="Google Shape;3133;p1"/>
          <p:cNvSpPr/>
          <p:nvPr/>
        </p:nvSpPr>
        <p:spPr>
          <a:xfrm flipH="1">
            <a:off x="8464029" y="2359176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4" name="Google Shape;3134;p1"/>
          <p:cNvSpPr/>
          <p:nvPr/>
        </p:nvSpPr>
        <p:spPr>
          <a:xfrm flipH="1">
            <a:off x="8464029" y="2359176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5" name="Google Shape;3135;p1"/>
          <p:cNvSpPr/>
          <p:nvPr/>
        </p:nvSpPr>
        <p:spPr>
          <a:xfrm flipH="1">
            <a:off x="8464029" y="2359176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6" name="Google Shape;3136;p1"/>
          <p:cNvSpPr/>
          <p:nvPr/>
        </p:nvSpPr>
        <p:spPr>
          <a:xfrm flipH="1">
            <a:off x="8464029" y="2359176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7" name="Google Shape;3137;p1"/>
          <p:cNvSpPr/>
          <p:nvPr/>
        </p:nvSpPr>
        <p:spPr>
          <a:xfrm flipH="1">
            <a:off x="8464029" y="2359176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8" name="Google Shape;3138;p1"/>
          <p:cNvSpPr/>
          <p:nvPr/>
        </p:nvSpPr>
        <p:spPr>
          <a:xfrm flipH="1">
            <a:off x="8464029" y="2359176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9" name="Google Shape;3139;p1"/>
          <p:cNvSpPr/>
          <p:nvPr/>
        </p:nvSpPr>
        <p:spPr>
          <a:xfrm flipH="1">
            <a:off x="8464029" y="2359176"/>
            <a:ext cx="258" cy="18819"/>
          </a:xfrm>
          <a:custGeom>
            <a:avLst/>
            <a:gdLst/>
            <a:ahLst/>
            <a:cxnLst/>
            <a:rect l="l" t="t" r="r" b="b"/>
            <a:pathLst>
              <a:path w="1" h="73" extrusionOk="0">
                <a:moveTo>
                  <a:pt x="0" y="1"/>
                </a:moveTo>
                <a:lnTo>
                  <a:pt x="0" y="73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0" name="Google Shape;3140;p1"/>
          <p:cNvSpPr/>
          <p:nvPr/>
        </p:nvSpPr>
        <p:spPr>
          <a:xfrm flipH="1">
            <a:off x="8464029" y="2359176"/>
            <a:ext cx="258" cy="18819"/>
          </a:xfrm>
          <a:custGeom>
            <a:avLst/>
            <a:gdLst/>
            <a:ahLst/>
            <a:cxnLst/>
            <a:rect l="l" t="t" r="r" b="b"/>
            <a:pathLst>
              <a:path w="1" h="73" extrusionOk="0">
                <a:moveTo>
                  <a:pt x="0" y="1"/>
                </a:moveTo>
                <a:lnTo>
                  <a:pt x="0" y="73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1" name="Google Shape;3141;p1"/>
          <p:cNvSpPr/>
          <p:nvPr/>
        </p:nvSpPr>
        <p:spPr>
          <a:xfrm flipH="1">
            <a:off x="8464029" y="2359176"/>
            <a:ext cx="258" cy="18819"/>
          </a:xfrm>
          <a:custGeom>
            <a:avLst/>
            <a:gdLst/>
            <a:ahLst/>
            <a:cxnLst/>
            <a:rect l="l" t="t" r="r" b="b"/>
            <a:pathLst>
              <a:path w="1" h="73" extrusionOk="0">
                <a:moveTo>
                  <a:pt x="0" y="1"/>
                </a:moveTo>
                <a:lnTo>
                  <a:pt x="0" y="1"/>
                </a:lnTo>
                <a:lnTo>
                  <a:pt x="0" y="73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2" name="Google Shape;3142;p1"/>
          <p:cNvSpPr/>
          <p:nvPr/>
        </p:nvSpPr>
        <p:spPr>
          <a:xfrm flipH="1">
            <a:off x="8464029" y="2359176"/>
            <a:ext cx="258" cy="18819"/>
          </a:xfrm>
          <a:custGeom>
            <a:avLst/>
            <a:gdLst/>
            <a:ahLst/>
            <a:cxnLst/>
            <a:rect l="l" t="t" r="r" b="b"/>
            <a:pathLst>
              <a:path w="1" h="73" extrusionOk="0">
                <a:moveTo>
                  <a:pt x="0" y="73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3" name="Google Shape;3143;p1"/>
          <p:cNvSpPr/>
          <p:nvPr/>
        </p:nvSpPr>
        <p:spPr>
          <a:xfrm flipH="1">
            <a:off x="8464029" y="2359176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4" name="Google Shape;3144;p1"/>
          <p:cNvSpPr/>
          <p:nvPr/>
        </p:nvSpPr>
        <p:spPr>
          <a:xfrm flipH="1">
            <a:off x="8464029" y="2359176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5" name="Google Shape;3145;p1"/>
          <p:cNvSpPr/>
          <p:nvPr/>
        </p:nvSpPr>
        <p:spPr>
          <a:xfrm flipH="1">
            <a:off x="8464029" y="2359176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6" name="Google Shape;3146;p1"/>
          <p:cNvSpPr/>
          <p:nvPr/>
        </p:nvSpPr>
        <p:spPr>
          <a:xfrm flipH="1">
            <a:off x="8464029" y="2359176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7" name="Google Shape;3147;p1"/>
          <p:cNvSpPr/>
          <p:nvPr/>
        </p:nvSpPr>
        <p:spPr>
          <a:xfrm flipH="1">
            <a:off x="8464029" y="2359176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8" name="Google Shape;3148;p1"/>
          <p:cNvSpPr/>
          <p:nvPr/>
        </p:nvSpPr>
        <p:spPr>
          <a:xfrm flipH="1">
            <a:off x="8464029" y="2359176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9" name="Google Shape;3149;p1"/>
          <p:cNvSpPr/>
          <p:nvPr/>
        </p:nvSpPr>
        <p:spPr>
          <a:xfrm flipH="1">
            <a:off x="8464029" y="2359176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0" name="Google Shape;3150;p1"/>
          <p:cNvSpPr/>
          <p:nvPr/>
        </p:nvSpPr>
        <p:spPr>
          <a:xfrm flipH="1">
            <a:off x="8464029" y="2359176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1" name="Google Shape;3151;p1"/>
          <p:cNvSpPr/>
          <p:nvPr/>
        </p:nvSpPr>
        <p:spPr>
          <a:xfrm flipH="1">
            <a:off x="8464029" y="2359176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2" name="Google Shape;3152;p1"/>
          <p:cNvSpPr/>
          <p:nvPr/>
        </p:nvSpPr>
        <p:spPr>
          <a:xfrm flipH="1">
            <a:off x="8464029" y="2359176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3" name="Google Shape;3153;p1"/>
          <p:cNvSpPr/>
          <p:nvPr/>
        </p:nvSpPr>
        <p:spPr>
          <a:xfrm flipH="1">
            <a:off x="8464029" y="2359176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4" name="Google Shape;3154;p1"/>
          <p:cNvSpPr/>
          <p:nvPr/>
        </p:nvSpPr>
        <p:spPr>
          <a:xfrm flipH="1">
            <a:off x="6369302" y="548683"/>
            <a:ext cx="2094984" cy="2094842"/>
          </a:xfrm>
          <a:custGeom>
            <a:avLst/>
            <a:gdLst/>
            <a:ahLst/>
            <a:cxnLst/>
            <a:rect l="l" t="t" r="r" b="b"/>
            <a:pathLst>
              <a:path w="8126" h="8126" extrusionOk="0">
                <a:moveTo>
                  <a:pt x="4060" y="1"/>
                </a:moveTo>
                <a:cubicBezTo>
                  <a:pt x="1790" y="1"/>
                  <a:pt x="0" y="1791"/>
                  <a:pt x="0" y="4066"/>
                </a:cubicBezTo>
                <a:cubicBezTo>
                  <a:pt x="0" y="6335"/>
                  <a:pt x="1790" y="8126"/>
                  <a:pt x="4060" y="8126"/>
                </a:cubicBezTo>
                <a:cubicBezTo>
                  <a:pt x="6335" y="8126"/>
                  <a:pt x="8125" y="6335"/>
                  <a:pt x="8125" y="4066"/>
                </a:cubicBezTo>
                <a:cubicBezTo>
                  <a:pt x="8125" y="1791"/>
                  <a:pt x="6335" y="1"/>
                  <a:pt x="40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55" name="Google Shape;3155;p1"/>
          <p:cNvGrpSpPr/>
          <p:nvPr/>
        </p:nvGrpSpPr>
        <p:grpSpPr>
          <a:xfrm rot="2311038">
            <a:off x="1815435" y="413011"/>
            <a:ext cx="991867" cy="993606"/>
            <a:chOff x="5362625" y="2227450"/>
            <a:chExt cx="2025200" cy="2028750"/>
          </a:xfrm>
        </p:grpSpPr>
        <p:sp>
          <p:nvSpPr>
            <p:cNvPr id="3156" name="Google Shape;3156;p1"/>
            <p:cNvSpPr/>
            <p:nvPr/>
          </p:nvSpPr>
          <p:spPr>
            <a:xfrm>
              <a:off x="5403575" y="3491925"/>
              <a:ext cx="365225" cy="259325"/>
            </a:xfrm>
            <a:custGeom>
              <a:avLst/>
              <a:gdLst/>
              <a:ahLst/>
              <a:cxnLst/>
              <a:rect l="l" t="t" r="r" b="b"/>
              <a:pathLst>
                <a:path w="14609" h="10373" extrusionOk="0">
                  <a:moveTo>
                    <a:pt x="2872" y="1"/>
                  </a:moveTo>
                  <a:lnTo>
                    <a:pt x="0" y="1638"/>
                  </a:lnTo>
                  <a:lnTo>
                    <a:pt x="9826" y="10372"/>
                  </a:lnTo>
                  <a:lnTo>
                    <a:pt x="14608" y="4783"/>
                  </a:lnTo>
                  <a:lnTo>
                    <a:pt x="3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1"/>
            <p:cNvSpPr/>
            <p:nvPr/>
          </p:nvSpPr>
          <p:spPr>
            <a:xfrm>
              <a:off x="5362625" y="3532875"/>
              <a:ext cx="286625" cy="266125"/>
            </a:xfrm>
            <a:custGeom>
              <a:avLst/>
              <a:gdLst/>
              <a:ahLst/>
              <a:cxnLst/>
              <a:rect l="l" t="t" r="r" b="b"/>
              <a:pathLst>
                <a:path w="11465" h="10645" extrusionOk="0">
                  <a:moveTo>
                    <a:pt x="1638" y="0"/>
                  </a:moveTo>
                  <a:lnTo>
                    <a:pt x="143" y="961"/>
                  </a:lnTo>
                  <a:cubicBezTo>
                    <a:pt x="1" y="1092"/>
                    <a:pt x="1" y="1092"/>
                    <a:pt x="1" y="1234"/>
                  </a:cubicBezTo>
                  <a:lnTo>
                    <a:pt x="9696" y="10645"/>
                  </a:lnTo>
                  <a:lnTo>
                    <a:pt x="11464" y="8734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8" name="Google Shape;3158;p1"/>
            <p:cNvSpPr/>
            <p:nvPr/>
          </p:nvSpPr>
          <p:spPr>
            <a:xfrm>
              <a:off x="5649225" y="3611475"/>
              <a:ext cx="180975" cy="177450"/>
            </a:xfrm>
            <a:custGeom>
              <a:avLst/>
              <a:gdLst/>
              <a:ahLst/>
              <a:cxnLst/>
              <a:rect l="l" t="t" r="r" b="b"/>
              <a:pathLst>
                <a:path w="7239" h="7098" extrusionOk="0">
                  <a:moveTo>
                    <a:pt x="4782" y="1"/>
                  </a:moveTo>
                  <a:lnTo>
                    <a:pt x="0" y="5590"/>
                  </a:lnTo>
                  <a:lnTo>
                    <a:pt x="1638" y="7097"/>
                  </a:lnTo>
                  <a:lnTo>
                    <a:pt x="7239" y="950"/>
                  </a:lnTo>
                  <a:lnTo>
                    <a:pt x="4782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9" name="Google Shape;3159;p1"/>
            <p:cNvSpPr/>
            <p:nvPr/>
          </p:nvSpPr>
          <p:spPr>
            <a:xfrm>
              <a:off x="5605000" y="3751225"/>
              <a:ext cx="85175" cy="85450"/>
            </a:xfrm>
            <a:custGeom>
              <a:avLst/>
              <a:gdLst/>
              <a:ahLst/>
              <a:cxnLst/>
              <a:rect l="l" t="t" r="r" b="b"/>
              <a:pathLst>
                <a:path w="3407" h="3418" extrusionOk="0">
                  <a:moveTo>
                    <a:pt x="1769" y="0"/>
                  </a:moveTo>
                  <a:lnTo>
                    <a:pt x="1" y="1911"/>
                  </a:lnTo>
                  <a:lnTo>
                    <a:pt x="1496" y="3418"/>
                  </a:lnTo>
                  <a:lnTo>
                    <a:pt x="3407" y="1507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0C2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0" name="Google Shape;3160;p1"/>
            <p:cNvSpPr/>
            <p:nvPr/>
          </p:nvSpPr>
          <p:spPr>
            <a:xfrm>
              <a:off x="5874400" y="3853575"/>
              <a:ext cx="262875" cy="361675"/>
            </a:xfrm>
            <a:custGeom>
              <a:avLst/>
              <a:gdLst/>
              <a:ahLst/>
              <a:cxnLst/>
              <a:rect l="l" t="t" r="r" b="b"/>
              <a:pathLst>
                <a:path w="10515" h="14467" extrusionOk="0">
                  <a:moveTo>
                    <a:pt x="5601" y="1"/>
                  </a:moveTo>
                  <a:lnTo>
                    <a:pt x="0" y="4782"/>
                  </a:lnTo>
                  <a:lnTo>
                    <a:pt x="8735" y="14466"/>
                  </a:lnTo>
                  <a:lnTo>
                    <a:pt x="10372" y="11606"/>
                  </a:lnTo>
                  <a:cubicBezTo>
                    <a:pt x="10514" y="11606"/>
                    <a:pt x="10514" y="11606"/>
                    <a:pt x="10372" y="11464"/>
                  </a:cubicBezTo>
                  <a:lnTo>
                    <a:pt x="56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1" name="Google Shape;3161;p1"/>
            <p:cNvSpPr/>
            <p:nvPr/>
          </p:nvSpPr>
          <p:spPr>
            <a:xfrm>
              <a:off x="5823350" y="3973125"/>
              <a:ext cx="269425" cy="283075"/>
            </a:xfrm>
            <a:custGeom>
              <a:avLst/>
              <a:gdLst/>
              <a:ahLst/>
              <a:cxnLst/>
              <a:rect l="l" t="t" r="r" b="b"/>
              <a:pathLst>
                <a:path w="10777" h="11323" extrusionOk="0">
                  <a:moveTo>
                    <a:pt x="2042" y="0"/>
                  </a:moveTo>
                  <a:lnTo>
                    <a:pt x="1" y="1769"/>
                  </a:lnTo>
                  <a:lnTo>
                    <a:pt x="9685" y="11322"/>
                  </a:lnTo>
                  <a:lnTo>
                    <a:pt x="9827" y="11322"/>
                  </a:lnTo>
                  <a:lnTo>
                    <a:pt x="10777" y="9684"/>
                  </a:lnTo>
                  <a:lnTo>
                    <a:pt x="2042" y="0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1"/>
            <p:cNvSpPr/>
            <p:nvPr/>
          </p:nvSpPr>
          <p:spPr>
            <a:xfrm>
              <a:off x="5837000" y="3792175"/>
              <a:ext cx="177450" cy="180975"/>
            </a:xfrm>
            <a:custGeom>
              <a:avLst/>
              <a:gdLst/>
              <a:ahLst/>
              <a:cxnLst/>
              <a:rect l="l" t="t" r="r" b="b"/>
              <a:pathLst>
                <a:path w="7098" h="7239" extrusionOk="0">
                  <a:moveTo>
                    <a:pt x="6005" y="0"/>
                  </a:moveTo>
                  <a:lnTo>
                    <a:pt x="1" y="5601"/>
                  </a:lnTo>
                  <a:lnTo>
                    <a:pt x="1496" y="7238"/>
                  </a:lnTo>
                  <a:lnTo>
                    <a:pt x="7097" y="2457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1"/>
            <p:cNvSpPr/>
            <p:nvPr/>
          </p:nvSpPr>
          <p:spPr>
            <a:xfrm>
              <a:off x="5789225" y="3932175"/>
              <a:ext cx="85200" cy="85200"/>
            </a:xfrm>
            <a:custGeom>
              <a:avLst/>
              <a:gdLst/>
              <a:ahLst/>
              <a:cxnLst/>
              <a:rect l="l" t="t" r="r" b="b"/>
              <a:pathLst>
                <a:path w="3408" h="3408" extrusionOk="0">
                  <a:moveTo>
                    <a:pt x="1912" y="1"/>
                  </a:moveTo>
                  <a:lnTo>
                    <a:pt x="1" y="1911"/>
                  </a:lnTo>
                  <a:lnTo>
                    <a:pt x="1366" y="3407"/>
                  </a:lnTo>
                  <a:lnTo>
                    <a:pt x="3407" y="1638"/>
                  </a:lnTo>
                  <a:lnTo>
                    <a:pt x="1912" y="1"/>
                  </a:lnTo>
                  <a:close/>
                </a:path>
              </a:pathLst>
            </a:custGeom>
            <a:solidFill>
              <a:srgbClr val="0C2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p1"/>
            <p:cNvSpPr/>
            <p:nvPr/>
          </p:nvSpPr>
          <p:spPr>
            <a:xfrm>
              <a:off x="7007100" y="3012575"/>
              <a:ext cx="187825" cy="182700"/>
            </a:xfrm>
            <a:custGeom>
              <a:avLst/>
              <a:gdLst/>
              <a:ahLst/>
              <a:cxnLst/>
              <a:rect l="l" t="t" r="r" b="b"/>
              <a:pathLst>
                <a:path w="7513" h="7308" extrusionOk="0">
                  <a:moveTo>
                    <a:pt x="4421" y="0"/>
                  </a:moveTo>
                  <a:cubicBezTo>
                    <a:pt x="3825" y="0"/>
                    <a:pt x="3211" y="205"/>
                    <a:pt x="2730" y="615"/>
                  </a:cubicBezTo>
                  <a:lnTo>
                    <a:pt x="1" y="3486"/>
                  </a:lnTo>
                  <a:lnTo>
                    <a:pt x="3822" y="7307"/>
                  </a:lnTo>
                  <a:lnTo>
                    <a:pt x="6552" y="4436"/>
                  </a:lnTo>
                  <a:cubicBezTo>
                    <a:pt x="7512" y="3486"/>
                    <a:pt x="7512" y="1979"/>
                    <a:pt x="6552" y="1160"/>
                  </a:cubicBezTo>
                  <a:lnTo>
                    <a:pt x="6006" y="615"/>
                  </a:lnTo>
                  <a:cubicBezTo>
                    <a:pt x="5596" y="205"/>
                    <a:pt x="5018" y="0"/>
                    <a:pt x="4421" y="0"/>
                  </a:cubicBez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p1"/>
            <p:cNvSpPr/>
            <p:nvPr/>
          </p:nvSpPr>
          <p:spPr>
            <a:xfrm>
              <a:off x="7102650" y="3341000"/>
              <a:ext cx="187800" cy="185075"/>
            </a:xfrm>
            <a:custGeom>
              <a:avLst/>
              <a:gdLst/>
              <a:ahLst/>
              <a:cxnLst/>
              <a:rect l="l" t="t" r="r" b="b"/>
              <a:pathLst>
                <a:path w="7512" h="7403" extrusionOk="0">
                  <a:moveTo>
                    <a:pt x="4456" y="0"/>
                  </a:moveTo>
                  <a:cubicBezTo>
                    <a:pt x="3860" y="0"/>
                    <a:pt x="3281" y="240"/>
                    <a:pt x="2872" y="721"/>
                  </a:cubicBezTo>
                  <a:lnTo>
                    <a:pt x="0" y="3581"/>
                  </a:lnTo>
                  <a:lnTo>
                    <a:pt x="3821" y="7402"/>
                  </a:lnTo>
                  <a:lnTo>
                    <a:pt x="6693" y="4542"/>
                  </a:lnTo>
                  <a:cubicBezTo>
                    <a:pt x="7512" y="3581"/>
                    <a:pt x="7512" y="2085"/>
                    <a:pt x="6551" y="1267"/>
                  </a:cubicBezTo>
                  <a:lnTo>
                    <a:pt x="6147" y="721"/>
                  </a:lnTo>
                  <a:cubicBezTo>
                    <a:pt x="5666" y="240"/>
                    <a:pt x="5052" y="0"/>
                    <a:pt x="4456" y="0"/>
                  </a:cubicBez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6" name="Google Shape;3166;p1"/>
            <p:cNvSpPr/>
            <p:nvPr/>
          </p:nvSpPr>
          <p:spPr>
            <a:xfrm>
              <a:off x="6556750" y="2806300"/>
              <a:ext cx="767825" cy="1197425"/>
            </a:xfrm>
            <a:custGeom>
              <a:avLst/>
              <a:gdLst/>
              <a:ahLst/>
              <a:cxnLst/>
              <a:rect l="l" t="t" r="r" b="b"/>
              <a:pathLst>
                <a:path w="30713" h="47897" extrusionOk="0">
                  <a:moveTo>
                    <a:pt x="17338" y="0"/>
                  </a:moveTo>
                  <a:lnTo>
                    <a:pt x="1" y="17469"/>
                  </a:lnTo>
                  <a:lnTo>
                    <a:pt x="3003" y="18691"/>
                  </a:lnTo>
                  <a:lnTo>
                    <a:pt x="6420" y="20056"/>
                  </a:lnTo>
                  <a:lnTo>
                    <a:pt x="24293" y="47896"/>
                  </a:lnTo>
                  <a:lnTo>
                    <a:pt x="30712" y="41488"/>
                  </a:lnTo>
                  <a:lnTo>
                    <a:pt x="18561" y="3822"/>
                  </a:lnTo>
                  <a:lnTo>
                    <a:pt x="17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1"/>
            <p:cNvSpPr/>
            <p:nvPr/>
          </p:nvSpPr>
          <p:spPr>
            <a:xfrm>
              <a:off x="6556750" y="3116625"/>
              <a:ext cx="665475" cy="887100"/>
            </a:xfrm>
            <a:custGeom>
              <a:avLst/>
              <a:gdLst/>
              <a:ahLst/>
              <a:cxnLst/>
              <a:rect l="l" t="t" r="r" b="b"/>
              <a:pathLst>
                <a:path w="26619" h="35484" extrusionOk="0">
                  <a:moveTo>
                    <a:pt x="5874" y="1"/>
                  </a:moveTo>
                  <a:lnTo>
                    <a:pt x="2730" y="2326"/>
                  </a:lnTo>
                  <a:lnTo>
                    <a:pt x="1" y="5056"/>
                  </a:lnTo>
                  <a:lnTo>
                    <a:pt x="3003" y="6278"/>
                  </a:lnTo>
                  <a:lnTo>
                    <a:pt x="6420" y="7643"/>
                  </a:lnTo>
                  <a:lnTo>
                    <a:pt x="24293" y="35483"/>
                  </a:lnTo>
                  <a:lnTo>
                    <a:pt x="26618" y="33300"/>
                  </a:lnTo>
                  <a:lnTo>
                    <a:pt x="7239" y="2326"/>
                  </a:lnTo>
                  <a:lnTo>
                    <a:pt x="5874" y="1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1"/>
            <p:cNvSpPr/>
            <p:nvPr/>
          </p:nvSpPr>
          <p:spPr>
            <a:xfrm>
              <a:off x="6625000" y="2806300"/>
              <a:ext cx="395775" cy="368500"/>
            </a:xfrm>
            <a:custGeom>
              <a:avLst/>
              <a:gdLst/>
              <a:ahLst/>
              <a:cxnLst/>
              <a:rect l="l" t="t" r="r" b="b"/>
              <a:pathLst>
                <a:path w="15831" h="14740" extrusionOk="0">
                  <a:moveTo>
                    <a:pt x="14608" y="0"/>
                  </a:moveTo>
                  <a:lnTo>
                    <a:pt x="0" y="14739"/>
                  </a:lnTo>
                  <a:lnTo>
                    <a:pt x="3144" y="12414"/>
                  </a:lnTo>
                  <a:lnTo>
                    <a:pt x="4509" y="14739"/>
                  </a:lnTo>
                  <a:lnTo>
                    <a:pt x="15831" y="3822"/>
                  </a:lnTo>
                  <a:lnTo>
                    <a:pt x="14608" y="0"/>
                  </a:ln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p1"/>
            <p:cNvSpPr/>
            <p:nvPr/>
          </p:nvSpPr>
          <p:spPr>
            <a:xfrm>
              <a:off x="6556750" y="3116625"/>
              <a:ext cx="181000" cy="156975"/>
            </a:xfrm>
            <a:custGeom>
              <a:avLst/>
              <a:gdLst/>
              <a:ahLst/>
              <a:cxnLst/>
              <a:rect l="l" t="t" r="r" b="b"/>
              <a:pathLst>
                <a:path w="7240" h="6279" extrusionOk="0">
                  <a:moveTo>
                    <a:pt x="5874" y="1"/>
                  </a:moveTo>
                  <a:lnTo>
                    <a:pt x="2730" y="2326"/>
                  </a:lnTo>
                  <a:lnTo>
                    <a:pt x="1" y="5056"/>
                  </a:lnTo>
                  <a:lnTo>
                    <a:pt x="3003" y="6278"/>
                  </a:lnTo>
                  <a:lnTo>
                    <a:pt x="7239" y="2326"/>
                  </a:lnTo>
                  <a:lnTo>
                    <a:pt x="5874" y="1"/>
                  </a:lnTo>
                  <a:close/>
                </a:path>
              </a:pathLst>
            </a:custGeom>
            <a:solidFill>
              <a:srgbClr val="0C3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0" name="Google Shape;3170;p1"/>
            <p:cNvSpPr/>
            <p:nvPr/>
          </p:nvSpPr>
          <p:spPr>
            <a:xfrm>
              <a:off x="6417000" y="2430125"/>
              <a:ext cx="187550" cy="185150"/>
            </a:xfrm>
            <a:custGeom>
              <a:avLst/>
              <a:gdLst/>
              <a:ahLst/>
              <a:cxnLst/>
              <a:rect l="l" t="t" r="r" b="b"/>
              <a:pathLst>
                <a:path w="7502" h="7406" extrusionOk="0">
                  <a:moveTo>
                    <a:pt x="4450" y="0"/>
                  </a:moveTo>
                  <a:cubicBezTo>
                    <a:pt x="3852" y="0"/>
                    <a:pt x="3271" y="238"/>
                    <a:pt x="2861" y="713"/>
                  </a:cubicBezTo>
                  <a:lnTo>
                    <a:pt x="1" y="3584"/>
                  </a:lnTo>
                  <a:lnTo>
                    <a:pt x="3822" y="7405"/>
                  </a:lnTo>
                  <a:lnTo>
                    <a:pt x="6682" y="4534"/>
                  </a:lnTo>
                  <a:cubicBezTo>
                    <a:pt x="7501" y="3584"/>
                    <a:pt x="7501" y="2077"/>
                    <a:pt x="6682" y="1127"/>
                  </a:cubicBezTo>
                  <a:lnTo>
                    <a:pt x="6137" y="713"/>
                  </a:lnTo>
                  <a:cubicBezTo>
                    <a:pt x="5662" y="238"/>
                    <a:pt x="5048" y="0"/>
                    <a:pt x="4450" y="0"/>
                  </a:cubicBez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p1"/>
            <p:cNvSpPr/>
            <p:nvPr/>
          </p:nvSpPr>
          <p:spPr>
            <a:xfrm>
              <a:off x="6085925" y="2337925"/>
              <a:ext cx="187800" cy="185075"/>
            </a:xfrm>
            <a:custGeom>
              <a:avLst/>
              <a:gdLst/>
              <a:ahLst/>
              <a:cxnLst/>
              <a:rect l="l" t="t" r="r" b="b"/>
              <a:pathLst>
                <a:path w="7512" h="7403" extrusionOk="0">
                  <a:moveTo>
                    <a:pt x="4456" y="1"/>
                  </a:moveTo>
                  <a:cubicBezTo>
                    <a:pt x="3860" y="1"/>
                    <a:pt x="3281" y="241"/>
                    <a:pt x="2872" y="721"/>
                  </a:cubicBezTo>
                  <a:lnTo>
                    <a:pt x="1" y="3582"/>
                  </a:lnTo>
                  <a:lnTo>
                    <a:pt x="3822" y="7403"/>
                  </a:lnTo>
                  <a:lnTo>
                    <a:pt x="6693" y="4542"/>
                  </a:lnTo>
                  <a:cubicBezTo>
                    <a:pt x="7512" y="3582"/>
                    <a:pt x="7512" y="2086"/>
                    <a:pt x="6551" y="1267"/>
                  </a:cubicBezTo>
                  <a:lnTo>
                    <a:pt x="6147" y="721"/>
                  </a:lnTo>
                  <a:cubicBezTo>
                    <a:pt x="5667" y="241"/>
                    <a:pt x="5053" y="1"/>
                    <a:pt x="4456" y="1"/>
                  </a:cubicBez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p1"/>
            <p:cNvSpPr/>
            <p:nvPr/>
          </p:nvSpPr>
          <p:spPr>
            <a:xfrm>
              <a:off x="5605000" y="2304625"/>
              <a:ext cx="1200975" cy="761000"/>
            </a:xfrm>
            <a:custGeom>
              <a:avLst/>
              <a:gdLst/>
              <a:ahLst/>
              <a:cxnLst/>
              <a:rect l="l" t="t" r="r" b="b"/>
              <a:pathLst>
                <a:path w="48039" h="30440" extrusionOk="0">
                  <a:moveTo>
                    <a:pt x="6409" y="1"/>
                  </a:moveTo>
                  <a:lnTo>
                    <a:pt x="1" y="6551"/>
                  </a:lnTo>
                  <a:lnTo>
                    <a:pt x="28114" y="24020"/>
                  </a:lnTo>
                  <a:lnTo>
                    <a:pt x="29478" y="27295"/>
                  </a:lnTo>
                  <a:lnTo>
                    <a:pt x="30843" y="30439"/>
                  </a:lnTo>
                  <a:lnTo>
                    <a:pt x="48039" y="12971"/>
                  </a:lnTo>
                  <a:lnTo>
                    <a:pt x="44217" y="11737"/>
                  </a:lnTo>
                  <a:lnTo>
                    <a:pt x="64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p1"/>
            <p:cNvSpPr/>
            <p:nvPr/>
          </p:nvSpPr>
          <p:spPr>
            <a:xfrm>
              <a:off x="5605000" y="2410525"/>
              <a:ext cx="893925" cy="655100"/>
            </a:xfrm>
            <a:custGeom>
              <a:avLst/>
              <a:gdLst/>
              <a:ahLst/>
              <a:cxnLst/>
              <a:rect l="l" t="t" r="r" b="b"/>
              <a:pathLst>
                <a:path w="35757" h="26204" extrusionOk="0">
                  <a:moveTo>
                    <a:pt x="2315" y="1"/>
                  </a:moveTo>
                  <a:lnTo>
                    <a:pt x="1" y="2315"/>
                  </a:lnTo>
                  <a:lnTo>
                    <a:pt x="28114" y="19784"/>
                  </a:lnTo>
                  <a:lnTo>
                    <a:pt x="29478" y="23059"/>
                  </a:lnTo>
                  <a:lnTo>
                    <a:pt x="30843" y="26203"/>
                  </a:lnTo>
                  <a:lnTo>
                    <a:pt x="33573" y="23332"/>
                  </a:lnTo>
                  <a:lnTo>
                    <a:pt x="35756" y="20330"/>
                  </a:lnTo>
                  <a:lnTo>
                    <a:pt x="33573" y="18965"/>
                  </a:lnTo>
                  <a:lnTo>
                    <a:pt x="2315" y="1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p1"/>
            <p:cNvSpPr/>
            <p:nvPr/>
          </p:nvSpPr>
          <p:spPr>
            <a:xfrm>
              <a:off x="6444300" y="2628875"/>
              <a:ext cx="361675" cy="364950"/>
            </a:xfrm>
            <a:custGeom>
              <a:avLst/>
              <a:gdLst/>
              <a:ahLst/>
              <a:cxnLst/>
              <a:rect l="l" t="t" r="r" b="b"/>
              <a:pathLst>
                <a:path w="14467" h="14598" extrusionOk="0">
                  <a:moveTo>
                    <a:pt x="14467" y="1"/>
                  </a:moveTo>
                  <a:lnTo>
                    <a:pt x="1" y="14598"/>
                  </a:lnTo>
                  <a:lnTo>
                    <a:pt x="1" y="14598"/>
                  </a:ln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5" name="Google Shape;3175;p1"/>
            <p:cNvSpPr/>
            <p:nvPr/>
          </p:nvSpPr>
          <p:spPr>
            <a:xfrm>
              <a:off x="6444300" y="2598050"/>
              <a:ext cx="361675" cy="395775"/>
            </a:xfrm>
            <a:custGeom>
              <a:avLst/>
              <a:gdLst/>
              <a:ahLst/>
              <a:cxnLst/>
              <a:rect l="l" t="t" r="r" b="b"/>
              <a:pathLst>
                <a:path w="14467" h="15831" extrusionOk="0">
                  <a:moveTo>
                    <a:pt x="10645" y="0"/>
                  </a:moveTo>
                  <a:lnTo>
                    <a:pt x="1" y="11464"/>
                  </a:lnTo>
                  <a:lnTo>
                    <a:pt x="2184" y="12829"/>
                  </a:lnTo>
                  <a:lnTo>
                    <a:pt x="1" y="15831"/>
                  </a:lnTo>
                  <a:lnTo>
                    <a:pt x="14467" y="1234"/>
                  </a:lnTo>
                  <a:lnTo>
                    <a:pt x="10645" y="0"/>
                  </a:ln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1"/>
            <p:cNvSpPr/>
            <p:nvPr/>
          </p:nvSpPr>
          <p:spPr>
            <a:xfrm>
              <a:off x="6444300" y="2918750"/>
              <a:ext cx="54625" cy="75075"/>
            </a:xfrm>
            <a:custGeom>
              <a:avLst/>
              <a:gdLst/>
              <a:ahLst/>
              <a:cxnLst/>
              <a:rect l="l" t="t" r="r" b="b"/>
              <a:pathLst>
                <a:path w="2185" h="3003" extrusionOk="0">
                  <a:moveTo>
                    <a:pt x="2184" y="1"/>
                  </a:moveTo>
                  <a:lnTo>
                    <a:pt x="1" y="3003"/>
                  </a:lnTo>
                  <a:lnTo>
                    <a:pt x="1" y="3003"/>
                  </a:lnTo>
                  <a:close/>
                </a:path>
              </a:pathLst>
            </a:custGeom>
            <a:solidFill>
              <a:srgbClr val="0C3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1"/>
            <p:cNvSpPr/>
            <p:nvPr/>
          </p:nvSpPr>
          <p:spPr>
            <a:xfrm>
              <a:off x="6341950" y="2884625"/>
              <a:ext cx="156975" cy="181000"/>
            </a:xfrm>
            <a:custGeom>
              <a:avLst/>
              <a:gdLst/>
              <a:ahLst/>
              <a:cxnLst/>
              <a:rect l="l" t="t" r="r" b="b"/>
              <a:pathLst>
                <a:path w="6279" h="7240" extrusionOk="0">
                  <a:moveTo>
                    <a:pt x="4095" y="1"/>
                  </a:moveTo>
                  <a:lnTo>
                    <a:pt x="0" y="4095"/>
                  </a:lnTo>
                  <a:lnTo>
                    <a:pt x="1365" y="7239"/>
                  </a:lnTo>
                  <a:lnTo>
                    <a:pt x="4095" y="4368"/>
                  </a:lnTo>
                  <a:lnTo>
                    <a:pt x="6278" y="1366"/>
                  </a:lnTo>
                  <a:lnTo>
                    <a:pt x="4095" y="1"/>
                  </a:lnTo>
                  <a:close/>
                </a:path>
              </a:pathLst>
            </a:custGeom>
            <a:solidFill>
              <a:srgbClr val="0C3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p1"/>
            <p:cNvSpPr/>
            <p:nvPr/>
          </p:nvSpPr>
          <p:spPr>
            <a:xfrm>
              <a:off x="5601450" y="2227450"/>
              <a:ext cx="1786375" cy="1784050"/>
            </a:xfrm>
            <a:custGeom>
              <a:avLst/>
              <a:gdLst/>
              <a:ahLst/>
              <a:cxnLst/>
              <a:rect l="l" t="t" r="r" b="b"/>
              <a:pathLst>
                <a:path w="71455" h="71362" extrusionOk="0">
                  <a:moveTo>
                    <a:pt x="67506" y="1"/>
                  </a:moveTo>
                  <a:cubicBezTo>
                    <a:pt x="67255" y="1"/>
                    <a:pt x="66999" y="28"/>
                    <a:pt x="66741" y="85"/>
                  </a:cubicBezTo>
                  <a:lnTo>
                    <a:pt x="62920" y="1046"/>
                  </a:lnTo>
                  <a:cubicBezTo>
                    <a:pt x="60867" y="1450"/>
                    <a:pt x="59098" y="2542"/>
                    <a:pt x="57592" y="4049"/>
                  </a:cubicBezTo>
                  <a:lnTo>
                    <a:pt x="1638" y="64227"/>
                  </a:lnTo>
                  <a:cubicBezTo>
                    <a:pt x="1" y="66006"/>
                    <a:pt x="143" y="68594"/>
                    <a:pt x="1780" y="70231"/>
                  </a:cubicBezTo>
                  <a:cubicBezTo>
                    <a:pt x="2599" y="70985"/>
                    <a:pt x="3655" y="71361"/>
                    <a:pt x="4712" y="71361"/>
                  </a:cubicBezTo>
                  <a:cubicBezTo>
                    <a:pt x="5768" y="71361"/>
                    <a:pt x="6824" y="70985"/>
                    <a:pt x="7643" y="70231"/>
                  </a:cubicBezTo>
                  <a:lnTo>
                    <a:pt x="67145" y="13460"/>
                  </a:lnTo>
                  <a:cubicBezTo>
                    <a:pt x="68651" y="11964"/>
                    <a:pt x="69601" y="10184"/>
                    <a:pt x="70147" y="8143"/>
                  </a:cubicBezTo>
                  <a:lnTo>
                    <a:pt x="70966" y="4180"/>
                  </a:lnTo>
                  <a:cubicBezTo>
                    <a:pt x="71454" y="1981"/>
                    <a:pt x="69652" y="1"/>
                    <a:pt x="67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p1"/>
            <p:cNvSpPr/>
            <p:nvPr/>
          </p:nvSpPr>
          <p:spPr>
            <a:xfrm>
              <a:off x="5632300" y="2243225"/>
              <a:ext cx="1750125" cy="1768275"/>
            </a:xfrm>
            <a:custGeom>
              <a:avLst/>
              <a:gdLst/>
              <a:ahLst/>
              <a:cxnLst/>
              <a:rect l="l" t="t" r="r" b="b"/>
              <a:pathLst>
                <a:path w="70005" h="70731" extrusionOk="0">
                  <a:moveTo>
                    <a:pt x="68236" y="0"/>
                  </a:moveTo>
                  <a:cubicBezTo>
                    <a:pt x="68640" y="688"/>
                    <a:pt x="68913" y="1638"/>
                    <a:pt x="68640" y="2599"/>
                  </a:cubicBezTo>
                  <a:lnTo>
                    <a:pt x="67821" y="6420"/>
                  </a:lnTo>
                  <a:cubicBezTo>
                    <a:pt x="67417" y="8461"/>
                    <a:pt x="66326" y="10372"/>
                    <a:pt x="64819" y="11737"/>
                  </a:cubicBezTo>
                  <a:lnTo>
                    <a:pt x="5317" y="68509"/>
                  </a:lnTo>
                  <a:cubicBezTo>
                    <a:pt x="4567" y="69337"/>
                    <a:pt x="3529" y="69750"/>
                    <a:pt x="2474" y="69750"/>
                  </a:cubicBezTo>
                  <a:cubicBezTo>
                    <a:pt x="1611" y="69750"/>
                    <a:pt x="737" y="69474"/>
                    <a:pt x="0" y="68924"/>
                  </a:cubicBezTo>
                  <a:lnTo>
                    <a:pt x="0" y="68924"/>
                  </a:lnTo>
                  <a:cubicBezTo>
                    <a:pt x="131" y="69196"/>
                    <a:pt x="273" y="69327"/>
                    <a:pt x="546" y="69600"/>
                  </a:cubicBezTo>
                  <a:cubicBezTo>
                    <a:pt x="1365" y="70354"/>
                    <a:pt x="2421" y="70730"/>
                    <a:pt x="3478" y="70730"/>
                  </a:cubicBezTo>
                  <a:cubicBezTo>
                    <a:pt x="4534" y="70730"/>
                    <a:pt x="5590" y="70354"/>
                    <a:pt x="6409" y="69600"/>
                  </a:cubicBezTo>
                  <a:lnTo>
                    <a:pt x="65911" y="12829"/>
                  </a:lnTo>
                  <a:cubicBezTo>
                    <a:pt x="67417" y="11333"/>
                    <a:pt x="68367" y="9553"/>
                    <a:pt x="68913" y="7512"/>
                  </a:cubicBezTo>
                  <a:lnTo>
                    <a:pt x="69732" y="3549"/>
                  </a:lnTo>
                  <a:cubicBezTo>
                    <a:pt x="70005" y="2053"/>
                    <a:pt x="69328" y="688"/>
                    <a:pt x="68236" y="0"/>
                  </a:cubicBezTo>
                  <a:close/>
                </a:path>
              </a:pathLst>
            </a:custGeom>
            <a:solidFill>
              <a:srgbClr val="E1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p1"/>
            <p:cNvSpPr/>
            <p:nvPr/>
          </p:nvSpPr>
          <p:spPr>
            <a:xfrm>
              <a:off x="7140300" y="2308175"/>
              <a:ext cx="156975" cy="154900"/>
            </a:xfrm>
            <a:custGeom>
              <a:avLst/>
              <a:gdLst/>
              <a:ahLst/>
              <a:cxnLst/>
              <a:rect l="l" t="t" r="r" b="b"/>
              <a:pathLst>
                <a:path w="6279" h="6196" extrusionOk="0">
                  <a:moveTo>
                    <a:pt x="132" y="1"/>
                  </a:moveTo>
                  <a:cubicBezTo>
                    <a:pt x="1" y="1"/>
                    <a:pt x="1" y="132"/>
                    <a:pt x="132" y="132"/>
                  </a:cubicBezTo>
                  <a:lnTo>
                    <a:pt x="3134" y="2184"/>
                  </a:lnTo>
                  <a:cubicBezTo>
                    <a:pt x="3549" y="2457"/>
                    <a:pt x="3953" y="2730"/>
                    <a:pt x="4095" y="3134"/>
                  </a:cubicBezTo>
                  <a:lnTo>
                    <a:pt x="6137" y="6136"/>
                  </a:lnTo>
                  <a:cubicBezTo>
                    <a:pt x="6137" y="6178"/>
                    <a:pt x="6149" y="6195"/>
                    <a:pt x="6166" y="6195"/>
                  </a:cubicBezTo>
                  <a:cubicBezTo>
                    <a:pt x="6208" y="6195"/>
                    <a:pt x="6279" y="6098"/>
                    <a:pt x="6279" y="6005"/>
                  </a:cubicBezTo>
                  <a:lnTo>
                    <a:pt x="5591" y="3134"/>
                  </a:lnTo>
                  <a:cubicBezTo>
                    <a:pt x="5318" y="1911"/>
                    <a:pt x="4368" y="951"/>
                    <a:pt x="3134" y="678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1" name="Google Shape;3181;p1"/>
          <p:cNvSpPr/>
          <p:nvPr/>
        </p:nvSpPr>
        <p:spPr>
          <a:xfrm>
            <a:off x="-471375" y="1019417"/>
            <a:ext cx="2198900" cy="746075"/>
          </a:xfrm>
          <a:custGeom>
            <a:avLst/>
            <a:gdLst/>
            <a:ahLst/>
            <a:cxnLst/>
            <a:rect l="l" t="t" r="r" b="b"/>
            <a:pathLst>
              <a:path w="87956" h="29843" extrusionOk="0">
                <a:moveTo>
                  <a:pt x="0" y="29843"/>
                </a:moveTo>
                <a:cubicBezTo>
                  <a:pt x="7358" y="24324"/>
                  <a:pt x="13309" y="14922"/>
                  <a:pt x="22436" y="13781"/>
                </a:cubicBezTo>
                <a:cubicBezTo>
                  <a:pt x="26231" y="13306"/>
                  <a:pt x="30487" y="12325"/>
                  <a:pt x="33908" y="14036"/>
                </a:cubicBezTo>
                <a:cubicBezTo>
                  <a:pt x="37987" y="16076"/>
                  <a:pt x="41824" y="22082"/>
                  <a:pt x="40027" y="26273"/>
                </a:cubicBezTo>
                <a:cubicBezTo>
                  <a:pt x="38652" y="29479"/>
                  <a:pt x="31135" y="28883"/>
                  <a:pt x="29574" y="25763"/>
                </a:cubicBezTo>
                <a:cubicBezTo>
                  <a:pt x="26842" y="20303"/>
                  <a:pt x="28564" y="12430"/>
                  <a:pt x="32378" y="7662"/>
                </a:cubicBezTo>
                <a:cubicBezTo>
                  <a:pt x="44052" y="-6932"/>
                  <a:pt x="69825" y="4802"/>
                  <a:pt x="87956" y="269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2" name="Google Shape;3182;p1"/>
          <p:cNvPicPr preferRelativeResize="0"/>
          <p:nvPr/>
        </p:nvPicPr>
        <p:blipFill rotWithShape="1">
          <a:blip r:embed="rId4">
            <a:alphaModFix/>
          </a:blip>
          <a:srcRect l="25048" t="12403" r="25011" b="12403"/>
          <a:stretch/>
        </p:blipFill>
        <p:spPr>
          <a:xfrm>
            <a:off x="6480049" y="661182"/>
            <a:ext cx="1867475" cy="1874519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7" name="Google Shape;3187;p2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-1290646" y="3029175"/>
            <a:ext cx="4024589" cy="3466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8" name="Google Shape;3188;p2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6411705" y="-1024175"/>
            <a:ext cx="4024589" cy="3466385"/>
          </a:xfrm>
          <a:prstGeom prst="rect">
            <a:avLst/>
          </a:prstGeom>
          <a:noFill/>
          <a:ln>
            <a:noFill/>
          </a:ln>
        </p:spPr>
      </p:pic>
      <p:sp>
        <p:nvSpPr>
          <p:cNvPr id="3190" name="Google Shape;3190;p2"/>
          <p:cNvSpPr/>
          <p:nvPr/>
        </p:nvSpPr>
        <p:spPr>
          <a:xfrm>
            <a:off x="4786025" y="1704975"/>
            <a:ext cx="489900" cy="489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2"/>
          <p:cNvSpPr/>
          <p:nvPr/>
        </p:nvSpPr>
        <p:spPr>
          <a:xfrm>
            <a:off x="2541956" y="3387585"/>
            <a:ext cx="489900" cy="489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2"/>
          <p:cNvSpPr/>
          <p:nvPr/>
        </p:nvSpPr>
        <p:spPr>
          <a:xfrm>
            <a:off x="767400" y="1704975"/>
            <a:ext cx="489900" cy="489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93" name="Google Shape;3193;p2"/>
          <p:cNvGrpSpPr/>
          <p:nvPr/>
        </p:nvGrpSpPr>
        <p:grpSpPr>
          <a:xfrm>
            <a:off x="803314" y="1740875"/>
            <a:ext cx="418072" cy="418100"/>
            <a:chOff x="3872175" y="3230750"/>
            <a:chExt cx="369550" cy="369575"/>
          </a:xfrm>
        </p:grpSpPr>
        <p:sp>
          <p:nvSpPr>
            <p:cNvPr id="3194" name="Google Shape;3194;p2"/>
            <p:cNvSpPr/>
            <p:nvPr/>
          </p:nvSpPr>
          <p:spPr>
            <a:xfrm>
              <a:off x="3956200" y="3395850"/>
              <a:ext cx="285525" cy="204475"/>
            </a:xfrm>
            <a:custGeom>
              <a:avLst/>
              <a:gdLst/>
              <a:ahLst/>
              <a:cxnLst/>
              <a:rect l="l" t="t" r="r" b="b"/>
              <a:pathLst>
                <a:path w="11421" h="8179" extrusionOk="0">
                  <a:moveTo>
                    <a:pt x="11389" y="0"/>
                  </a:moveTo>
                  <a:lnTo>
                    <a:pt x="0" y="6996"/>
                  </a:lnTo>
                  <a:cubicBezTo>
                    <a:pt x="1151" y="7754"/>
                    <a:pt x="2545" y="8178"/>
                    <a:pt x="4030" y="8178"/>
                  </a:cubicBezTo>
                  <a:cubicBezTo>
                    <a:pt x="8118" y="8178"/>
                    <a:pt x="11421" y="4875"/>
                    <a:pt x="11421" y="788"/>
                  </a:cubicBezTo>
                  <a:cubicBezTo>
                    <a:pt x="11421" y="545"/>
                    <a:pt x="11389" y="271"/>
                    <a:pt x="11389" y="0"/>
                  </a:cubicBezTo>
                  <a:close/>
                </a:path>
              </a:pathLst>
            </a:custGeom>
            <a:solidFill>
              <a:srgbClr val="A3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2"/>
            <p:cNvSpPr/>
            <p:nvPr/>
          </p:nvSpPr>
          <p:spPr>
            <a:xfrm>
              <a:off x="3872175" y="3230750"/>
              <a:ext cx="269600" cy="186325"/>
            </a:xfrm>
            <a:custGeom>
              <a:avLst/>
              <a:gdLst/>
              <a:ahLst/>
              <a:cxnLst/>
              <a:rect l="l" t="t" r="r" b="b"/>
              <a:pathLst>
                <a:path w="10784" h="7453" extrusionOk="0">
                  <a:moveTo>
                    <a:pt x="7391" y="1"/>
                  </a:moveTo>
                  <a:cubicBezTo>
                    <a:pt x="3301" y="1"/>
                    <a:pt x="0" y="3333"/>
                    <a:pt x="0" y="7392"/>
                  </a:cubicBezTo>
                  <a:lnTo>
                    <a:pt x="0" y="7452"/>
                  </a:lnTo>
                  <a:lnTo>
                    <a:pt x="10784" y="849"/>
                  </a:lnTo>
                  <a:cubicBezTo>
                    <a:pt x="9754" y="304"/>
                    <a:pt x="8603" y="1"/>
                    <a:pt x="7391" y="1"/>
                  </a:cubicBezTo>
                  <a:close/>
                </a:path>
              </a:pathLst>
            </a:custGeom>
            <a:solidFill>
              <a:srgbClr val="52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2"/>
            <p:cNvSpPr/>
            <p:nvPr/>
          </p:nvSpPr>
          <p:spPr>
            <a:xfrm>
              <a:off x="3878225" y="3277700"/>
              <a:ext cx="352900" cy="265075"/>
            </a:xfrm>
            <a:custGeom>
              <a:avLst/>
              <a:gdLst/>
              <a:ahLst/>
              <a:cxnLst/>
              <a:rect l="l" t="t" r="r" b="b"/>
              <a:pathLst>
                <a:path w="14116" h="10603" extrusionOk="0">
                  <a:moveTo>
                    <a:pt x="12025" y="1"/>
                  </a:moveTo>
                  <a:lnTo>
                    <a:pt x="1" y="7392"/>
                  </a:lnTo>
                  <a:cubicBezTo>
                    <a:pt x="151" y="8058"/>
                    <a:pt x="425" y="8724"/>
                    <a:pt x="788" y="9299"/>
                  </a:cubicBezTo>
                  <a:cubicBezTo>
                    <a:pt x="1060" y="9783"/>
                    <a:pt x="1394" y="10207"/>
                    <a:pt x="1758" y="10602"/>
                  </a:cubicBezTo>
                  <a:lnTo>
                    <a:pt x="14116" y="3030"/>
                  </a:lnTo>
                  <a:cubicBezTo>
                    <a:pt x="13963" y="2635"/>
                    <a:pt x="13813" y="2303"/>
                    <a:pt x="13600" y="1939"/>
                  </a:cubicBezTo>
                  <a:cubicBezTo>
                    <a:pt x="13207" y="1212"/>
                    <a:pt x="12662" y="546"/>
                    <a:pt x="12025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2"/>
            <p:cNvSpPr/>
            <p:nvPr/>
          </p:nvSpPr>
          <p:spPr>
            <a:xfrm>
              <a:off x="3872175" y="3251975"/>
              <a:ext cx="306675" cy="210525"/>
            </a:xfrm>
            <a:custGeom>
              <a:avLst/>
              <a:gdLst/>
              <a:ahLst/>
              <a:cxnLst/>
              <a:rect l="l" t="t" r="r" b="b"/>
              <a:pathLst>
                <a:path w="12267" h="8421" extrusionOk="0">
                  <a:moveTo>
                    <a:pt x="10784" y="0"/>
                  </a:moveTo>
                  <a:lnTo>
                    <a:pt x="0" y="6603"/>
                  </a:lnTo>
                  <a:cubicBezTo>
                    <a:pt x="0" y="6875"/>
                    <a:pt x="29" y="7148"/>
                    <a:pt x="61" y="7420"/>
                  </a:cubicBezTo>
                  <a:cubicBezTo>
                    <a:pt x="90" y="7754"/>
                    <a:pt x="151" y="8086"/>
                    <a:pt x="243" y="8421"/>
                  </a:cubicBezTo>
                  <a:lnTo>
                    <a:pt x="12267" y="1030"/>
                  </a:lnTo>
                  <a:cubicBezTo>
                    <a:pt x="12024" y="788"/>
                    <a:pt x="11753" y="574"/>
                    <a:pt x="11479" y="393"/>
                  </a:cubicBezTo>
                  <a:cubicBezTo>
                    <a:pt x="11268" y="242"/>
                    <a:pt x="11026" y="121"/>
                    <a:pt x="10784" y="0"/>
                  </a:cubicBezTo>
                  <a:close/>
                </a:path>
              </a:pathLst>
            </a:custGeom>
            <a:solidFill>
              <a:srgbClr val="FFD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2"/>
            <p:cNvSpPr/>
            <p:nvPr/>
          </p:nvSpPr>
          <p:spPr>
            <a:xfrm>
              <a:off x="3922150" y="3353425"/>
              <a:ext cx="318800" cy="217325"/>
            </a:xfrm>
            <a:custGeom>
              <a:avLst/>
              <a:gdLst/>
              <a:ahLst/>
              <a:cxnLst/>
              <a:rect l="l" t="t" r="r" b="b"/>
              <a:pathLst>
                <a:path w="12752" h="8693" extrusionOk="0">
                  <a:moveTo>
                    <a:pt x="12359" y="1"/>
                  </a:moveTo>
                  <a:lnTo>
                    <a:pt x="1" y="7573"/>
                  </a:lnTo>
                  <a:cubicBezTo>
                    <a:pt x="272" y="7816"/>
                    <a:pt x="514" y="8058"/>
                    <a:pt x="817" y="8300"/>
                  </a:cubicBezTo>
                  <a:cubicBezTo>
                    <a:pt x="970" y="8421"/>
                    <a:pt x="1152" y="8572"/>
                    <a:pt x="1362" y="8693"/>
                  </a:cubicBezTo>
                  <a:lnTo>
                    <a:pt x="12751" y="1697"/>
                  </a:lnTo>
                  <a:cubicBezTo>
                    <a:pt x="12722" y="1484"/>
                    <a:pt x="12691" y="1273"/>
                    <a:pt x="12630" y="1091"/>
                  </a:cubicBezTo>
                  <a:cubicBezTo>
                    <a:pt x="12570" y="696"/>
                    <a:pt x="12480" y="333"/>
                    <a:pt x="12359" y="1"/>
                  </a:cubicBezTo>
                  <a:close/>
                </a:path>
              </a:pathLst>
            </a:custGeom>
            <a:solidFill>
              <a:srgbClr val="FFD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99" name="Google Shape;3199;p2"/>
          <p:cNvSpPr txBox="1">
            <a:spLocks noGrp="1"/>
          </p:cNvSpPr>
          <p:nvPr>
            <p:ph type="body" idx="3"/>
          </p:nvPr>
        </p:nvSpPr>
        <p:spPr>
          <a:xfrm>
            <a:off x="1914525" y="2124075"/>
            <a:ext cx="25197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600"/>
              <a:buNone/>
            </a:pPr>
            <a:r>
              <a:rPr lang="en"/>
              <a:t>GA and Crisis walkthrough, ideas?</a:t>
            </a:r>
            <a:endParaRPr/>
          </a:p>
        </p:txBody>
      </p:sp>
      <p:sp>
        <p:nvSpPr>
          <p:cNvPr id="3200" name="Google Shape;3200;p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AGENDA</a:t>
            </a:r>
            <a:endParaRPr>
              <a:highlight>
                <a:srgbClr val="FFF2CC"/>
              </a:highlight>
            </a:endParaRPr>
          </a:p>
        </p:txBody>
      </p:sp>
      <p:sp>
        <p:nvSpPr>
          <p:cNvPr id="3201" name="Google Shape;3201;p2"/>
          <p:cNvSpPr txBox="1">
            <a:spLocks noGrp="1"/>
          </p:cNvSpPr>
          <p:nvPr>
            <p:ph type="title" idx="2"/>
          </p:nvPr>
        </p:nvSpPr>
        <p:spPr>
          <a:xfrm>
            <a:off x="939075" y="1971600"/>
            <a:ext cx="10803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202" name="Google Shape;3202;p2"/>
          <p:cNvSpPr txBox="1">
            <a:spLocks noGrp="1"/>
          </p:cNvSpPr>
          <p:nvPr>
            <p:ph type="subTitle" idx="1"/>
          </p:nvPr>
        </p:nvSpPr>
        <p:spPr>
          <a:xfrm>
            <a:off x="1914524" y="1704975"/>
            <a:ext cx="2275975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-US"/>
              <a:t>Curriculum!</a:t>
            </a:r>
            <a:endParaRPr/>
          </a:p>
        </p:txBody>
      </p:sp>
      <p:grpSp>
        <p:nvGrpSpPr>
          <p:cNvPr id="3203" name="Google Shape;3203;p2"/>
          <p:cNvGrpSpPr/>
          <p:nvPr/>
        </p:nvGrpSpPr>
        <p:grpSpPr>
          <a:xfrm>
            <a:off x="2577874" y="3423093"/>
            <a:ext cx="418063" cy="418883"/>
            <a:chOff x="1378525" y="2131250"/>
            <a:chExt cx="369575" cy="370300"/>
          </a:xfrm>
        </p:grpSpPr>
        <p:sp>
          <p:nvSpPr>
            <p:cNvPr id="3204" name="Google Shape;3204;p2"/>
            <p:cNvSpPr/>
            <p:nvPr/>
          </p:nvSpPr>
          <p:spPr>
            <a:xfrm>
              <a:off x="1378525" y="2161550"/>
              <a:ext cx="84850" cy="309700"/>
            </a:xfrm>
            <a:custGeom>
              <a:avLst/>
              <a:gdLst/>
              <a:ahLst/>
              <a:cxnLst/>
              <a:rect l="l" t="t" r="r" b="b"/>
              <a:pathLst>
                <a:path w="3394" h="12388" extrusionOk="0">
                  <a:moveTo>
                    <a:pt x="3393" y="0"/>
                  </a:moveTo>
                  <a:cubicBezTo>
                    <a:pt x="1365" y="1302"/>
                    <a:pt x="1" y="3604"/>
                    <a:pt x="1" y="6179"/>
                  </a:cubicBezTo>
                  <a:cubicBezTo>
                    <a:pt x="1" y="8784"/>
                    <a:pt x="1365" y="11086"/>
                    <a:pt x="3393" y="12387"/>
                  </a:cubicBezTo>
                  <a:lnTo>
                    <a:pt x="3393" y="0"/>
                  </a:lnTo>
                  <a:close/>
                </a:path>
              </a:pathLst>
            </a:custGeom>
            <a:solidFill>
              <a:srgbClr val="52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p2"/>
            <p:cNvSpPr/>
            <p:nvPr/>
          </p:nvSpPr>
          <p:spPr>
            <a:xfrm>
              <a:off x="1665550" y="2162275"/>
              <a:ext cx="82550" cy="308250"/>
            </a:xfrm>
            <a:custGeom>
              <a:avLst/>
              <a:gdLst/>
              <a:ahLst/>
              <a:cxnLst/>
              <a:rect l="l" t="t" r="r" b="b"/>
              <a:pathLst>
                <a:path w="3302" h="12330" extrusionOk="0">
                  <a:moveTo>
                    <a:pt x="1" y="0"/>
                  </a:moveTo>
                  <a:lnTo>
                    <a:pt x="1" y="12329"/>
                  </a:lnTo>
                  <a:cubicBezTo>
                    <a:pt x="2000" y="10997"/>
                    <a:pt x="3301" y="8724"/>
                    <a:pt x="3301" y="6150"/>
                  </a:cubicBezTo>
                  <a:cubicBezTo>
                    <a:pt x="3301" y="3575"/>
                    <a:pt x="2000" y="1333"/>
                    <a:pt x="1" y="0"/>
                  </a:cubicBezTo>
                  <a:close/>
                </a:path>
              </a:pathLst>
            </a:custGeom>
            <a:solidFill>
              <a:srgbClr val="FFC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6" name="Google Shape;3206;p2"/>
            <p:cNvSpPr/>
            <p:nvPr/>
          </p:nvSpPr>
          <p:spPr>
            <a:xfrm>
              <a:off x="1463350" y="2131250"/>
              <a:ext cx="202225" cy="370300"/>
            </a:xfrm>
            <a:custGeom>
              <a:avLst/>
              <a:gdLst/>
              <a:ahLst/>
              <a:cxnLst/>
              <a:rect l="l" t="t" r="r" b="b"/>
              <a:pathLst>
                <a:path w="8089" h="14812" extrusionOk="0">
                  <a:moveTo>
                    <a:pt x="3998" y="1"/>
                  </a:moveTo>
                  <a:cubicBezTo>
                    <a:pt x="2515" y="1"/>
                    <a:pt x="1151" y="454"/>
                    <a:pt x="0" y="1212"/>
                  </a:cubicBezTo>
                  <a:lnTo>
                    <a:pt x="0" y="13599"/>
                  </a:lnTo>
                  <a:cubicBezTo>
                    <a:pt x="1151" y="14358"/>
                    <a:pt x="2515" y="14811"/>
                    <a:pt x="3998" y="14811"/>
                  </a:cubicBezTo>
                  <a:cubicBezTo>
                    <a:pt x="4151" y="14811"/>
                    <a:pt x="4301" y="14782"/>
                    <a:pt x="4454" y="14782"/>
                  </a:cubicBezTo>
                  <a:cubicBezTo>
                    <a:pt x="5787" y="14690"/>
                    <a:pt x="7027" y="14266"/>
                    <a:pt x="8089" y="13570"/>
                  </a:cubicBezTo>
                  <a:lnTo>
                    <a:pt x="8089" y="1241"/>
                  </a:lnTo>
                  <a:cubicBezTo>
                    <a:pt x="7027" y="546"/>
                    <a:pt x="5787" y="122"/>
                    <a:pt x="4454" y="30"/>
                  </a:cubicBezTo>
                  <a:cubicBezTo>
                    <a:pt x="4301" y="30"/>
                    <a:pt x="4151" y="1"/>
                    <a:pt x="39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07" name="Google Shape;3207;p2"/>
          <p:cNvGrpSpPr/>
          <p:nvPr/>
        </p:nvGrpSpPr>
        <p:grpSpPr>
          <a:xfrm>
            <a:off x="4822184" y="1741127"/>
            <a:ext cx="417583" cy="417596"/>
            <a:chOff x="4945150" y="2131250"/>
            <a:chExt cx="417583" cy="417596"/>
          </a:xfrm>
        </p:grpSpPr>
        <p:sp>
          <p:nvSpPr>
            <p:cNvPr id="3208" name="Google Shape;3208;p2"/>
            <p:cNvSpPr/>
            <p:nvPr/>
          </p:nvSpPr>
          <p:spPr>
            <a:xfrm>
              <a:off x="4958851" y="2131250"/>
              <a:ext cx="390183" cy="134055"/>
            </a:xfrm>
            <a:custGeom>
              <a:avLst/>
              <a:gdLst/>
              <a:ahLst/>
              <a:cxnLst/>
              <a:rect l="l" t="t" r="r" b="b"/>
              <a:pathLst>
                <a:path w="13813" h="4755" extrusionOk="0">
                  <a:moveTo>
                    <a:pt x="6907" y="1"/>
                  </a:moveTo>
                  <a:cubicBezTo>
                    <a:pt x="3757" y="1"/>
                    <a:pt x="1062" y="2000"/>
                    <a:pt x="1" y="4755"/>
                  </a:cubicBezTo>
                  <a:lnTo>
                    <a:pt x="13813" y="4755"/>
                  </a:lnTo>
                  <a:cubicBezTo>
                    <a:pt x="12754" y="2000"/>
                    <a:pt x="10057" y="1"/>
                    <a:pt x="6907" y="1"/>
                  </a:cubicBezTo>
                  <a:close/>
                </a:path>
              </a:pathLst>
            </a:custGeom>
            <a:solidFill>
              <a:srgbClr val="FF6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2"/>
            <p:cNvSpPr/>
            <p:nvPr/>
          </p:nvSpPr>
          <p:spPr>
            <a:xfrm>
              <a:off x="4956308" y="2407940"/>
              <a:ext cx="395324" cy="140906"/>
            </a:xfrm>
            <a:custGeom>
              <a:avLst/>
              <a:gdLst/>
              <a:ahLst/>
              <a:cxnLst/>
              <a:rect l="l" t="t" r="r" b="b"/>
              <a:pathLst>
                <a:path w="13995" h="4998" extrusionOk="0">
                  <a:moveTo>
                    <a:pt x="1" y="1"/>
                  </a:moveTo>
                  <a:cubicBezTo>
                    <a:pt x="999" y="2908"/>
                    <a:pt x="3757" y="4997"/>
                    <a:pt x="6997" y="4997"/>
                  </a:cubicBezTo>
                  <a:cubicBezTo>
                    <a:pt x="10239" y="4997"/>
                    <a:pt x="12994" y="2908"/>
                    <a:pt x="13995" y="1"/>
                  </a:cubicBezTo>
                  <a:close/>
                </a:path>
              </a:pathLst>
            </a:custGeom>
            <a:solidFill>
              <a:srgbClr val="52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p2"/>
            <p:cNvSpPr/>
            <p:nvPr/>
          </p:nvSpPr>
          <p:spPr>
            <a:xfrm>
              <a:off x="4945150" y="2265281"/>
              <a:ext cx="417583" cy="142682"/>
            </a:xfrm>
            <a:custGeom>
              <a:avLst/>
              <a:gdLst/>
              <a:ahLst/>
              <a:cxnLst/>
              <a:rect l="l" t="t" r="r" b="b"/>
              <a:pathLst>
                <a:path w="14783" h="5061" extrusionOk="0">
                  <a:moveTo>
                    <a:pt x="486" y="1"/>
                  </a:moveTo>
                  <a:cubicBezTo>
                    <a:pt x="183" y="820"/>
                    <a:pt x="1" y="1729"/>
                    <a:pt x="1" y="2637"/>
                  </a:cubicBezTo>
                  <a:cubicBezTo>
                    <a:pt x="1" y="3485"/>
                    <a:pt x="154" y="4302"/>
                    <a:pt x="396" y="5061"/>
                  </a:cubicBezTo>
                  <a:lnTo>
                    <a:pt x="14390" y="5061"/>
                  </a:lnTo>
                  <a:cubicBezTo>
                    <a:pt x="14632" y="4302"/>
                    <a:pt x="14782" y="3485"/>
                    <a:pt x="14782" y="2637"/>
                  </a:cubicBezTo>
                  <a:cubicBezTo>
                    <a:pt x="14782" y="1729"/>
                    <a:pt x="14601" y="820"/>
                    <a:pt x="14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20" name="Google Shape;3220;p2"/>
          <p:cNvSpPr txBox="1">
            <a:spLocks noGrp="1"/>
          </p:cNvSpPr>
          <p:nvPr>
            <p:ph type="title" idx="4"/>
          </p:nvPr>
        </p:nvSpPr>
        <p:spPr>
          <a:xfrm>
            <a:off x="4819650" y="1971600"/>
            <a:ext cx="10518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221" name="Google Shape;3221;p2"/>
          <p:cNvSpPr txBox="1">
            <a:spLocks noGrp="1"/>
          </p:cNvSpPr>
          <p:nvPr>
            <p:ph type="subTitle" idx="5"/>
          </p:nvPr>
        </p:nvSpPr>
        <p:spPr>
          <a:xfrm>
            <a:off x="5871299" y="1704975"/>
            <a:ext cx="2333626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DawsonCon!</a:t>
            </a:r>
            <a:endParaRPr/>
          </a:p>
        </p:txBody>
      </p:sp>
      <p:sp>
        <p:nvSpPr>
          <p:cNvPr id="3222" name="Google Shape;3222;p2"/>
          <p:cNvSpPr txBox="1">
            <a:spLocks noGrp="1"/>
          </p:cNvSpPr>
          <p:nvPr>
            <p:ph type="body" idx="6"/>
          </p:nvPr>
        </p:nvSpPr>
        <p:spPr>
          <a:xfrm>
            <a:off x="5967749" y="2118360"/>
            <a:ext cx="27420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600"/>
              <a:buNone/>
            </a:pPr>
            <a:r>
              <a:rPr lang="en"/>
              <a:t>GA and Crisis Topics! Conference Secretariat?</a:t>
            </a:r>
          </a:p>
        </p:txBody>
      </p:sp>
      <p:sp>
        <p:nvSpPr>
          <p:cNvPr id="3226" name="Google Shape;3226;p2"/>
          <p:cNvSpPr txBox="1">
            <a:spLocks noGrp="1"/>
          </p:cNvSpPr>
          <p:nvPr>
            <p:ph type="title" idx="13"/>
          </p:nvPr>
        </p:nvSpPr>
        <p:spPr>
          <a:xfrm>
            <a:off x="2713631" y="3619485"/>
            <a:ext cx="10518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227" name="Google Shape;3227;p2"/>
          <p:cNvSpPr txBox="1">
            <a:spLocks noGrp="1"/>
          </p:cNvSpPr>
          <p:nvPr>
            <p:ph type="subTitle" idx="14"/>
          </p:nvPr>
        </p:nvSpPr>
        <p:spPr>
          <a:xfrm>
            <a:off x="3689080" y="3352860"/>
            <a:ext cx="2247475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Upcoming Events!</a:t>
            </a:r>
            <a:endParaRPr/>
          </a:p>
        </p:txBody>
      </p:sp>
      <p:sp>
        <p:nvSpPr>
          <p:cNvPr id="3228" name="Google Shape;3228;p2"/>
          <p:cNvSpPr txBox="1">
            <a:spLocks noGrp="1"/>
          </p:cNvSpPr>
          <p:nvPr>
            <p:ph type="body" idx="15"/>
          </p:nvPr>
        </p:nvSpPr>
        <p:spPr>
          <a:xfrm>
            <a:off x="3689081" y="3771960"/>
            <a:ext cx="25197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600"/>
              <a:buNone/>
            </a:pPr>
            <a:r>
              <a:rPr lang="en"/>
              <a:t>Calander walkthrough w/ Flock Party, Spirit Nights, and HAMUN 48!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Google Shape;3233;p3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-2843668" y="-996752"/>
            <a:ext cx="9128515" cy="7862405"/>
          </a:xfrm>
          <a:prstGeom prst="rect">
            <a:avLst/>
          </a:prstGeom>
          <a:noFill/>
          <a:ln>
            <a:noFill/>
          </a:ln>
        </p:spPr>
      </p:pic>
      <p:sp>
        <p:nvSpPr>
          <p:cNvPr id="3234" name="Google Shape;3234;p3"/>
          <p:cNvSpPr txBox="1">
            <a:spLocks noGrp="1"/>
          </p:cNvSpPr>
          <p:nvPr>
            <p:ph type="title" idx="2"/>
          </p:nvPr>
        </p:nvSpPr>
        <p:spPr>
          <a:xfrm>
            <a:off x="720000" y="1258525"/>
            <a:ext cx="33663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0"/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235" name="Google Shape;3235;p3"/>
          <p:cNvSpPr/>
          <p:nvPr/>
        </p:nvSpPr>
        <p:spPr>
          <a:xfrm>
            <a:off x="4946925" y="1200300"/>
            <a:ext cx="2871000" cy="287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6" name="Google Shape;3236;p3"/>
          <p:cNvSpPr txBox="1">
            <a:spLocks noGrp="1"/>
          </p:cNvSpPr>
          <p:nvPr>
            <p:ph type="title"/>
          </p:nvPr>
        </p:nvSpPr>
        <p:spPr>
          <a:xfrm>
            <a:off x="720000" y="2821300"/>
            <a:ext cx="39378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Curriculum! </a:t>
            </a:r>
            <a:endParaRPr/>
          </a:p>
        </p:txBody>
      </p:sp>
      <p:sp>
        <p:nvSpPr>
          <p:cNvPr id="3237" name="Google Shape;3237;p3"/>
          <p:cNvSpPr txBox="1">
            <a:spLocks noGrp="1"/>
          </p:cNvSpPr>
          <p:nvPr>
            <p:ph type="subTitle" idx="1"/>
          </p:nvPr>
        </p:nvSpPr>
        <p:spPr>
          <a:xfrm>
            <a:off x="720000" y="3375775"/>
            <a:ext cx="28710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GA and Crisis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Activities &amp; Handouts?</a:t>
            </a:r>
            <a:endParaRPr/>
          </a:p>
        </p:txBody>
      </p:sp>
      <p:grpSp>
        <p:nvGrpSpPr>
          <p:cNvPr id="3238" name="Google Shape;3238;p3"/>
          <p:cNvGrpSpPr/>
          <p:nvPr/>
        </p:nvGrpSpPr>
        <p:grpSpPr>
          <a:xfrm>
            <a:off x="3933903" y="289943"/>
            <a:ext cx="536096" cy="745759"/>
            <a:chOff x="2753425" y="1458525"/>
            <a:chExt cx="1851800" cy="2576025"/>
          </a:xfrm>
        </p:grpSpPr>
        <p:sp>
          <p:nvSpPr>
            <p:cNvPr id="3239" name="Google Shape;3239;p3"/>
            <p:cNvSpPr/>
            <p:nvPr/>
          </p:nvSpPr>
          <p:spPr>
            <a:xfrm>
              <a:off x="3755800" y="1458525"/>
              <a:ext cx="54625" cy="2224475"/>
            </a:xfrm>
            <a:custGeom>
              <a:avLst/>
              <a:gdLst/>
              <a:ahLst/>
              <a:cxnLst/>
              <a:rect l="l" t="t" r="r" b="b"/>
              <a:pathLst>
                <a:path w="2185" h="88979" extrusionOk="0">
                  <a:moveTo>
                    <a:pt x="1093" y="0"/>
                  </a:moveTo>
                  <a:cubicBezTo>
                    <a:pt x="405" y="0"/>
                    <a:pt x="1" y="546"/>
                    <a:pt x="1" y="1234"/>
                  </a:cubicBezTo>
                  <a:lnTo>
                    <a:pt x="1" y="87887"/>
                  </a:lnTo>
                  <a:cubicBezTo>
                    <a:pt x="1" y="88575"/>
                    <a:pt x="405" y="88979"/>
                    <a:pt x="1093" y="88979"/>
                  </a:cubicBezTo>
                  <a:cubicBezTo>
                    <a:pt x="1638" y="88979"/>
                    <a:pt x="2184" y="88575"/>
                    <a:pt x="2184" y="87887"/>
                  </a:cubicBezTo>
                  <a:lnTo>
                    <a:pt x="2184" y="1234"/>
                  </a:lnTo>
                  <a:cubicBezTo>
                    <a:pt x="2184" y="546"/>
                    <a:pt x="1638" y="0"/>
                    <a:pt x="1093" y="0"/>
                  </a:cubicBezTo>
                  <a:close/>
                </a:path>
              </a:pathLst>
            </a:custGeom>
            <a:solidFill>
              <a:srgbClr val="784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3"/>
            <p:cNvSpPr/>
            <p:nvPr/>
          </p:nvSpPr>
          <p:spPr>
            <a:xfrm>
              <a:off x="2793675" y="1554050"/>
              <a:ext cx="962150" cy="2019775"/>
            </a:xfrm>
            <a:custGeom>
              <a:avLst/>
              <a:gdLst/>
              <a:ahLst/>
              <a:cxnLst/>
              <a:rect l="l" t="t" r="r" b="b"/>
              <a:pathLst>
                <a:path w="38486" h="80791" extrusionOk="0">
                  <a:moveTo>
                    <a:pt x="38486" y="0"/>
                  </a:moveTo>
                  <a:cubicBezTo>
                    <a:pt x="2042" y="35210"/>
                    <a:pt x="1" y="78062"/>
                    <a:pt x="1" y="78062"/>
                  </a:cubicBezTo>
                  <a:lnTo>
                    <a:pt x="38071" y="80791"/>
                  </a:lnTo>
                  <a:cubicBezTo>
                    <a:pt x="38071" y="80791"/>
                    <a:pt x="35614" y="54589"/>
                    <a:pt x="35483" y="45854"/>
                  </a:cubicBezTo>
                  <a:cubicBezTo>
                    <a:pt x="35483" y="34664"/>
                    <a:pt x="38344" y="2053"/>
                    <a:pt x="38486" y="142"/>
                  </a:cubicBezTo>
                  <a:lnTo>
                    <a:pt x="384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3"/>
            <p:cNvSpPr/>
            <p:nvPr/>
          </p:nvSpPr>
          <p:spPr>
            <a:xfrm>
              <a:off x="3810400" y="2035250"/>
              <a:ext cx="733425" cy="1586350"/>
            </a:xfrm>
            <a:custGeom>
              <a:avLst/>
              <a:gdLst/>
              <a:ahLst/>
              <a:cxnLst/>
              <a:rect l="l" t="t" r="r" b="b"/>
              <a:pathLst>
                <a:path w="29337" h="63454" extrusionOk="0">
                  <a:moveTo>
                    <a:pt x="0" y="0"/>
                  </a:moveTo>
                  <a:cubicBezTo>
                    <a:pt x="0" y="1"/>
                    <a:pt x="2042" y="23746"/>
                    <a:pt x="2042" y="31661"/>
                  </a:cubicBezTo>
                  <a:cubicBezTo>
                    <a:pt x="2042" y="39162"/>
                    <a:pt x="273" y="61543"/>
                    <a:pt x="273" y="61543"/>
                  </a:cubicBezTo>
                  <a:lnTo>
                    <a:pt x="29336" y="63454"/>
                  </a:lnTo>
                  <a:cubicBezTo>
                    <a:pt x="29336" y="63454"/>
                    <a:pt x="27699" y="2687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3"/>
            <p:cNvSpPr/>
            <p:nvPr/>
          </p:nvSpPr>
          <p:spPr>
            <a:xfrm>
              <a:off x="2753425" y="3580400"/>
              <a:ext cx="1851800" cy="454150"/>
            </a:xfrm>
            <a:custGeom>
              <a:avLst/>
              <a:gdLst/>
              <a:ahLst/>
              <a:cxnLst/>
              <a:rect l="l" t="t" r="r" b="b"/>
              <a:pathLst>
                <a:path w="74072" h="18166" extrusionOk="0">
                  <a:moveTo>
                    <a:pt x="1703" y="0"/>
                  </a:moveTo>
                  <a:cubicBezTo>
                    <a:pt x="586" y="0"/>
                    <a:pt x="0" y="1150"/>
                    <a:pt x="519" y="2062"/>
                  </a:cubicBezTo>
                  <a:lnTo>
                    <a:pt x="3248" y="6429"/>
                  </a:lnTo>
                  <a:lnTo>
                    <a:pt x="10072" y="17620"/>
                  </a:lnTo>
                  <a:cubicBezTo>
                    <a:pt x="10345" y="18024"/>
                    <a:pt x="10749" y="18166"/>
                    <a:pt x="11295" y="18166"/>
                  </a:cubicBezTo>
                  <a:lnTo>
                    <a:pt x="62608" y="18166"/>
                  </a:lnTo>
                  <a:cubicBezTo>
                    <a:pt x="63023" y="18166"/>
                    <a:pt x="63427" y="18024"/>
                    <a:pt x="63700" y="17751"/>
                  </a:cubicBezTo>
                  <a:lnTo>
                    <a:pt x="73253" y="7106"/>
                  </a:lnTo>
                  <a:cubicBezTo>
                    <a:pt x="74072" y="6157"/>
                    <a:pt x="73526" y="4792"/>
                    <a:pt x="72303" y="4650"/>
                  </a:cubicBezTo>
                  <a:lnTo>
                    <a:pt x="1884" y="10"/>
                  </a:lnTo>
                  <a:cubicBezTo>
                    <a:pt x="1822" y="3"/>
                    <a:pt x="1762" y="0"/>
                    <a:pt x="1703" y="0"/>
                  </a:cubicBezTo>
                  <a:close/>
                </a:path>
              </a:pathLst>
            </a:custGeom>
            <a:solidFill>
              <a:srgbClr val="784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3"/>
            <p:cNvSpPr/>
            <p:nvPr/>
          </p:nvSpPr>
          <p:spPr>
            <a:xfrm>
              <a:off x="3817225" y="1496175"/>
              <a:ext cx="508250" cy="385425"/>
            </a:xfrm>
            <a:custGeom>
              <a:avLst/>
              <a:gdLst/>
              <a:ahLst/>
              <a:cxnLst/>
              <a:rect l="l" t="t" r="r" b="b"/>
              <a:pathLst>
                <a:path w="20330" h="15417" extrusionOk="0">
                  <a:moveTo>
                    <a:pt x="0" y="1"/>
                  </a:moveTo>
                  <a:lnTo>
                    <a:pt x="0" y="15416"/>
                  </a:lnTo>
                  <a:lnTo>
                    <a:pt x="20329" y="2315"/>
                  </a:lnTo>
                  <a:cubicBezTo>
                    <a:pt x="19510" y="2315"/>
                    <a:pt x="18691" y="2315"/>
                    <a:pt x="17742" y="2184"/>
                  </a:cubicBezTo>
                  <a:lnTo>
                    <a:pt x="17600" y="2184"/>
                  </a:lnTo>
                  <a:cubicBezTo>
                    <a:pt x="9957" y="163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3"/>
            <p:cNvSpPr/>
            <p:nvPr/>
          </p:nvSpPr>
          <p:spPr>
            <a:xfrm>
              <a:off x="3810400" y="2035250"/>
              <a:ext cx="351300" cy="1538575"/>
            </a:xfrm>
            <a:custGeom>
              <a:avLst/>
              <a:gdLst/>
              <a:ahLst/>
              <a:cxnLst/>
              <a:rect l="l" t="t" r="r" b="b"/>
              <a:pathLst>
                <a:path w="14052" h="61543" extrusionOk="0">
                  <a:moveTo>
                    <a:pt x="0" y="0"/>
                  </a:moveTo>
                  <a:cubicBezTo>
                    <a:pt x="0" y="1"/>
                    <a:pt x="2042" y="23604"/>
                    <a:pt x="2042" y="31661"/>
                  </a:cubicBezTo>
                  <a:cubicBezTo>
                    <a:pt x="2042" y="39162"/>
                    <a:pt x="273" y="61543"/>
                    <a:pt x="273" y="61543"/>
                  </a:cubicBezTo>
                  <a:cubicBezTo>
                    <a:pt x="14051" y="39031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3"/>
            <p:cNvSpPr/>
            <p:nvPr/>
          </p:nvSpPr>
          <p:spPr>
            <a:xfrm>
              <a:off x="3346400" y="1557600"/>
              <a:ext cx="409425" cy="2016225"/>
            </a:xfrm>
            <a:custGeom>
              <a:avLst/>
              <a:gdLst/>
              <a:ahLst/>
              <a:cxnLst/>
              <a:rect l="l" t="t" r="r" b="b"/>
              <a:pathLst>
                <a:path w="16377" h="80649" extrusionOk="0">
                  <a:moveTo>
                    <a:pt x="16377" y="0"/>
                  </a:moveTo>
                  <a:cubicBezTo>
                    <a:pt x="15689" y="2588"/>
                    <a:pt x="0" y="57864"/>
                    <a:pt x="15962" y="80649"/>
                  </a:cubicBezTo>
                  <a:cubicBezTo>
                    <a:pt x="15962" y="80649"/>
                    <a:pt x="13505" y="54447"/>
                    <a:pt x="13374" y="45712"/>
                  </a:cubicBezTo>
                  <a:lnTo>
                    <a:pt x="13374" y="45167"/>
                  </a:lnTo>
                  <a:cubicBezTo>
                    <a:pt x="13374" y="33430"/>
                    <a:pt x="16235" y="1911"/>
                    <a:pt x="16377" y="0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3"/>
            <p:cNvSpPr/>
            <p:nvPr/>
          </p:nvSpPr>
          <p:spPr>
            <a:xfrm>
              <a:off x="3817225" y="1496175"/>
              <a:ext cx="440000" cy="126125"/>
            </a:xfrm>
            <a:custGeom>
              <a:avLst/>
              <a:gdLst/>
              <a:ahLst/>
              <a:cxnLst/>
              <a:rect l="l" t="t" r="r" b="b"/>
              <a:pathLst>
                <a:path w="17600" h="5045" extrusionOk="0">
                  <a:moveTo>
                    <a:pt x="0" y="1"/>
                  </a:moveTo>
                  <a:lnTo>
                    <a:pt x="0" y="5045"/>
                  </a:lnTo>
                  <a:cubicBezTo>
                    <a:pt x="0" y="5045"/>
                    <a:pt x="814" y="2125"/>
                    <a:pt x="14148" y="2125"/>
                  </a:cubicBezTo>
                  <a:cubicBezTo>
                    <a:pt x="15216" y="2125"/>
                    <a:pt x="16365" y="2144"/>
                    <a:pt x="17600" y="2184"/>
                  </a:cubicBezTo>
                  <a:cubicBezTo>
                    <a:pt x="9957" y="163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C2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3"/>
            <p:cNvSpPr/>
            <p:nvPr/>
          </p:nvSpPr>
          <p:spPr>
            <a:xfrm>
              <a:off x="2834625" y="3741125"/>
              <a:ext cx="1422600" cy="293425"/>
            </a:xfrm>
            <a:custGeom>
              <a:avLst/>
              <a:gdLst/>
              <a:ahLst/>
              <a:cxnLst/>
              <a:rect l="l" t="t" r="r" b="b"/>
              <a:pathLst>
                <a:path w="56904" h="11737" extrusionOk="0">
                  <a:moveTo>
                    <a:pt x="0" y="0"/>
                  </a:moveTo>
                  <a:lnTo>
                    <a:pt x="6824" y="11191"/>
                  </a:lnTo>
                  <a:cubicBezTo>
                    <a:pt x="7097" y="11595"/>
                    <a:pt x="7501" y="11737"/>
                    <a:pt x="8047" y="11737"/>
                  </a:cubicBezTo>
                  <a:lnTo>
                    <a:pt x="56904" y="11737"/>
                  </a:lnTo>
                  <a:cubicBezTo>
                    <a:pt x="37667" y="9826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6C4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48" name="Google Shape;3248;p3"/>
          <p:cNvSpPr/>
          <p:nvPr/>
        </p:nvSpPr>
        <p:spPr>
          <a:xfrm>
            <a:off x="-189899" y="335925"/>
            <a:ext cx="4123986" cy="1006265"/>
          </a:xfrm>
          <a:custGeom>
            <a:avLst/>
            <a:gdLst/>
            <a:ahLst/>
            <a:cxnLst/>
            <a:rect l="l" t="t" r="r" b="b"/>
            <a:pathLst>
              <a:path w="171529" h="52857" extrusionOk="0">
                <a:moveTo>
                  <a:pt x="2746" y="52857"/>
                </a:moveTo>
                <a:cubicBezTo>
                  <a:pt x="-1568" y="48543"/>
                  <a:pt x="-153" y="39450"/>
                  <a:pt x="3508" y="34569"/>
                </a:cubicBezTo>
                <a:cubicBezTo>
                  <a:pt x="6211" y="30965"/>
                  <a:pt x="11664" y="30499"/>
                  <a:pt x="16081" y="29616"/>
                </a:cubicBezTo>
                <a:cubicBezTo>
                  <a:pt x="21987" y="28435"/>
                  <a:pt x="28564" y="23386"/>
                  <a:pt x="29416" y="17424"/>
                </a:cubicBezTo>
                <a:cubicBezTo>
                  <a:pt x="29969" y="13551"/>
                  <a:pt x="25955" y="5958"/>
                  <a:pt x="22558" y="7899"/>
                </a:cubicBezTo>
                <a:cubicBezTo>
                  <a:pt x="20110" y="9298"/>
                  <a:pt x="20368" y="13663"/>
                  <a:pt x="21415" y="16281"/>
                </a:cubicBezTo>
                <a:cubicBezTo>
                  <a:pt x="26172" y="28172"/>
                  <a:pt x="44139" y="32729"/>
                  <a:pt x="56848" y="31140"/>
                </a:cubicBezTo>
                <a:cubicBezTo>
                  <a:pt x="69017" y="29619"/>
                  <a:pt x="78279" y="19067"/>
                  <a:pt x="88090" y="11709"/>
                </a:cubicBezTo>
                <a:cubicBezTo>
                  <a:pt x="94001" y="7276"/>
                  <a:pt x="101339" y="5090"/>
                  <a:pt x="108283" y="2565"/>
                </a:cubicBezTo>
                <a:cubicBezTo>
                  <a:pt x="128460" y="-4772"/>
                  <a:pt x="152326" y="5155"/>
                  <a:pt x="171529" y="1475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49" name="Google Shape;3249;p3"/>
          <p:cNvGrpSpPr/>
          <p:nvPr/>
        </p:nvGrpSpPr>
        <p:grpSpPr>
          <a:xfrm>
            <a:off x="5099483" y="1353749"/>
            <a:ext cx="2565885" cy="2563802"/>
            <a:chOff x="2890775" y="2662325"/>
            <a:chExt cx="369575" cy="369275"/>
          </a:xfrm>
        </p:grpSpPr>
        <p:sp>
          <p:nvSpPr>
            <p:cNvPr id="3250" name="Google Shape;3250;p3"/>
            <p:cNvSpPr/>
            <p:nvPr/>
          </p:nvSpPr>
          <p:spPr>
            <a:xfrm>
              <a:off x="2890775" y="2833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3"/>
            <p:cNvSpPr/>
            <p:nvPr/>
          </p:nvSpPr>
          <p:spPr>
            <a:xfrm>
              <a:off x="2939975" y="2965725"/>
              <a:ext cx="276450" cy="65875"/>
            </a:xfrm>
            <a:custGeom>
              <a:avLst/>
              <a:gdLst/>
              <a:ahLst/>
              <a:cxnLst/>
              <a:rect l="l" t="t" r="r" b="b"/>
              <a:pathLst>
                <a:path w="11058" h="2635" extrusionOk="0">
                  <a:moveTo>
                    <a:pt x="303" y="1"/>
                  </a:moveTo>
                  <a:lnTo>
                    <a:pt x="0" y="272"/>
                  </a:lnTo>
                  <a:cubicBezTo>
                    <a:pt x="1365" y="1726"/>
                    <a:pt x="3272" y="2635"/>
                    <a:pt x="5423" y="2635"/>
                  </a:cubicBezTo>
                  <a:cubicBezTo>
                    <a:pt x="7665" y="2635"/>
                    <a:pt x="9693" y="1605"/>
                    <a:pt x="11057" y="1"/>
                  </a:cubicBezTo>
                  <a:close/>
                </a:path>
              </a:pathLst>
            </a:custGeom>
            <a:solidFill>
              <a:srgbClr val="63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3"/>
            <p:cNvSpPr/>
            <p:nvPr/>
          </p:nvSpPr>
          <p:spPr>
            <a:xfrm>
              <a:off x="2947550" y="2890725"/>
              <a:ext cx="307450" cy="75025"/>
            </a:xfrm>
            <a:custGeom>
              <a:avLst/>
              <a:gdLst/>
              <a:ahLst/>
              <a:cxnLst/>
              <a:rect l="l" t="t" r="r" b="b"/>
              <a:pathLst>
                <a:path w="12298" h="3001" extrusionOk="0">
                  <a:moveTo>
                    <a:pt x="3364" y="1"/>
                  </a:moveTo>
                  <a:lnTo>
                    <a:pt x="92" y="2909"/>
                  </a:lnTo>
                  <a:lnTo>
                    <a:pt x="0" y="3001"/>
                  </a:lnTo>
                  <a:lnTo>
                    <a:pt x="10754" y="3001"/>
                  </a:lnTo>
                  <a:cubicBezTo>
                    <a:pt x="10783" y="2969"/>
                    <a:pt x="10815" y="2969"/>
                    <a:pt x="10844" y="2909"/>
                  </a:cubicBezTo>
                  <a:cubicBezTo>
                    <a:pt x="11510" y="2092"/>
                    <a:pt x="12027" y="1091"/>
                    <a:pt x="12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3"/>
            <p:cNvSpPr/>
            <p:nvPr/>
          </p:nvSpPr>
          <p:spPr>
            <a:xfrm>
              <a:off x="3032350" y="2815000"/>
              <a:ext cx="228000" cy="75025"/>
            </a:xfrm>
            <a:custGeom>
              <a:avLst/>
              <a:gdLst/>
              <a:ahLst/>
              <a:cxnLst/>
              <a:rect l="l" t="t" r="r" b="b"/>
              <a:pathLst>
                <a:path w="9120" h="3001" extrusionOk="0">
                  <a:moveTo>
                    <a:pt x="93" y="1"/>
                  </a:moveTo>
                  <a:lnTo>
                    <a:pt x="1728" y="1455"/>
                  </a:lnTo>
                  <a:lnTo>
                    <a:pt x="1" y="3001"/>
                  </a:lnTo>
                  <a:lnTo>
                    <a:pt x="8906" y="3001"/>
                  </a:lnTo>
                  <a:cubicBezTo>
                    <a:pt x="9027" y="2456"/>
                    <a:pt x="9119" y="1879"/>
                    <a:pt x="9119" y="1273"/>
                  </a:cubicBezTo>
                  <a:cubicBezTo>
                    <a:pt x="9119" y="849"/>
                    <a:pt x="9059" y="425"/>
                    <a:pt x="8998" y="1"/>
                  </a:cubicBezTo>
                  <a:close/>
                </a:path>
              </a:pathLst>
            </a:custGeom>
            <a:solidFill>
              <a:srgbClr val="63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3"/>
            <p:cNvSpPr/>
            <p:nvPr/>
          </p:nvSpPr>
          <p:spPr>
            <a:xfrm>
              <a:off x="2950575" y="2740075"/>
              <a:ext cx="306750" cy="74950"/>
            </a:xfrm>
            <a:custGeom>
              <a:avLst/>
              <a:gdLst/>
              <a:ahLst/>
              <a:cxnLst/>
              <a:rect l="l" t="t" r="r" b="b"/>
              <a:pathLst>
                <a:path w="12270" h="2998" extrusionOk="0">
                  <a:moveTo>
                    <a:pt x="0" y="0"/>
                  </a:moveTo>
                  <a:lnTo>
                    <a:pt x="3364" y="2998"/>
                  </a:lnTo>
                  <a:lnTo>
                    <a:pt x="12269" y="2998"/>
                  </a:lnTo>
                  <a:cubicBezTo>
                    <a:pt x="12087" y="1878"/>
                    <a:pt x="11632" y="878"/>
                    <a:pt x="11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3"/>
            <p:cNvSpPr/>
            <p:nvPr/>
          </p:nvSpPr>
          <p:spPr>
            <a:xfrm>
              <a:off x="2890775" y="2726450"/>
              <a:ext cx="184800" cy="246100"/>
            </a:xfrm>
            <a:custGeom>
              <a:avLst/>
              <a:gdLst/>
              <a:ahLst/>
              <a:cxnLst/>
              <a:rect l="l" t="t" r="r" b="b"/>
              <a:pathLst>
                <a:path w="7392" h="9844" extrusionOk="0">
                  <a:moveTo>
                    <a:pt x="1787" y="0"/>
                  </a:moveTo>
                  <a:cubicBezTo>
                    <a:pt x="1636" y="150"/>
                    <a:pt x="1484" y="332"/>
                    <a:pt x="1363" y="514"/>
                  </a:cubicBezTo>
                  <a:lnTo>
                    <a:pt x="1363" y="545"/>
                  </a:lnTo>
                  <a:cubicBezTo>
                    <a:pt x="728" y="1423"/>
                    <a:pt x="304" y="2423"/>
                    <a:pt x="90" y="3543"/>
                  </a:cubicBezTo>
                  <a:lnTo>
                    <a:pt x="1" y="4270"/>
                  </a:lnTo>
                  <a:lnTo>
                    <a:pt x="1576" y="4270"/>
                  </a:lnTo>
                  <a:lnTo>
                    <a:pt x="1787" y="3543"/>
                  </a:lnTo>
                  <a:lnTo>
                    <a:pt x="2029" y="2726"/>
                  </a:lnTo>
                  <a:lnTo>
                    <a:pt x="2271" y="3543"/>
                  </a:lnTo>
                  <a:lnTo>
                    <a:pt x="2514" y="4270"/>
                  </a:lnTo>
                  <a:lnTo>
                    <a:pt x="4120" y="4270"/>
                  </a:lnTo>
                  <a:lnTo>
                    <a:pt x="2787" y="5149"/>
                  </a:lnTo>
                  <a:lnTo>
                    <a:pt x="2816" y="5149"/>
                  </a:lnTo>
                  <a:lnTo>
                    <a:pt x="3301" y="6543"/>
                  </a:lnTo>
                  <a:lnTo>
                    <a:pt x="3301" y="6572"/>
                  </a:lnTo>
                  <a:lnTo>
                    <a:pt x="3333" y="6664"/>
                  </a:lnTo>
                  <a:lnTo>
                    <a:pt x="3333" y="6664"/>
                  </a:lnTo>
                  <a:lnTo>
                    <a:pt x="3211" y="6572"/>
                  </a:lnTo>
                  <a:lnTo>
                    <a:pt x="3180" y="6543"/>
                  </a:lnTo>
                  <a:lnTo>
                    <a:pt x="2060" y="5724"/>
                  </a:lnTo>
                  <a:lnTo>
                    <a:pt x="938" y="6543"/>
                  </a:lnTo>
                  <a:lnTo>
                    <a:pt x="909" y="6572"/>
                  </a:lnTo>
                  <a:lnTo>
                    <a:pt x="757" y="6664"/>
                  </a:lnTo>
                  <a:lnTo>
                    <a:pt x="817" y="6572"/>
                  </a:lnTo>
                  <a:lnTo>
                    <a:pt x="817" y="6543"/>
                  </a:lnTo>
                  <a:lnTo>
                    <a:pt x="1302" y="5149"/>
                  </a:lnTo>
                  <a:lnTo>
                    <a:pt x="1" y="4270"/>
                  </a:lnTo>
                  <a:lnTo>
                    <a:pt x="1" y="4815"/>
                  </a:lnTo>
                  <a:cubicBezTo>
                    <a:pt x="1" y="5421"/>
                    <a:pt x="61" y="5998"/>
                    <a:pt x="182" y="6543"/>
                  </a:cubicBezTo>
                  <a:cubicBezTo>
                    <a:pt x="182" y="6572"/>
                    <a:pt x="182" y="6572"/>
                    <a:pt x="212" y="6572"/>
                  </a:cubicBezTo>
                  <a:cubicBezTo>
                    <a:pt x="454" y="7662"/>
                    <a:pt x="970" y="8663"/>
                    <a:pt x="1665" y="9480"/>
                  </a:cubicBezTo>
                  <a:cubicBezTo>
                    <a:pt x="1697" y="9540"/>
                    <a:pt x="1697" y="9540"/>
                    <a:pt x="1726" y="9572"/>
                  </a:cubicBezTo>
                  <a:cubicBezTo>
                    <a:pt x="1818" y="9661"/>
                    <a:pt x="1879" y="9753"/>
                    <a:pt x="1968" y="9843"/>
                  </a:cubicBezTo>
                  <a:lnTo>
                    <a:pt x="2271" y="9572"/>
                  </a:lnTo>
                  <a:lnTo>
                    <a:pt x="2363" y="9480"/>
                  </a:lnTo>
                  <a:lnTo>
                    <a:pt x="5635" y="6572"/>
                  </a:lnTo>
                  <a:lnTo>
                    <a:pt x="5664" y="6543"/>
                  </a:lnTo>
                  <a:lnTo>
                    <a:pt x="7391" y="4997"/>
                  </a:lnTo>
                  <a:lnTo>
                    <a:pt x="5756" y="3543"/>
                  </a:lnTo>
                  <a:lnTo>
                    <a:pt x="2392" y="545"/>
                  </a:lnTo>
                  <a:lnTo>
                    <a:pt x="2392" y="514"/>
                  </a:lnTo>
                  <a:lnTo>
                    <a:pt x="1787" y="0"/>
                  </a:lnTo>
                  <a:close/>
                </a:path>
              </a:pathLst>
            </a:custGeom>
            <a:solidFill>
              <a:srgbClr val="FF6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3"/>
            <p:cNvSpPr/>
            <p:nvPr/>
          </p:nvSpPr>
          <p:spPr>
            <a:xfrm>
              <a:off x="2909675" y="2890725"/>
              <a:ext cx="3850" cy="2325"/>
            </a:xfrm>
            <a:custGeom>
              <a:avLst/>
              <a:gdLst/>
              <a:ahLst/>
              <a:cxnLst/>
              <a:rect l="l" t="t" r="r" b="b"/>
              <a:pathLst>
                <a:path w="154" h="93" extrusionOk="0">
                  <a:moveTo>
                    <a:pt x="61" y="1"/>
                  </a:moveTo>
                  <a:lnTo>
                    <a:pt x="1" y="93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3"/>
            <p:cNvSpPr/>
            <p:nvPr/>
          </p:nvSpPr>
          <p:spPr>
            <a:xfrm>
              <a:off x="2971050" y="2890725"/>
              <a:ext cx="3050" cy="2325"/>
            </a:xfrm>
            <a:custGeom>
              <a:avLst/>
              <a:gdLst/>
              <a:ahLst/>
              <a:cxnLst/>
              <a:rect l="l" t="t" r="r" b="b"/>
              <a:pathLst>
                <a:path w="122" h="93" extrusionOk="0">
                  <a:moveTo>
                    <a:pt x="0" y="1"/>
                  </a:moveTo>
                  <a:lnTo>
                    <a:pt x="122" y="93"/>
                  </a:lnTo>
                  <a:lnTo>
                    <a:pt x="122" y="93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3"/>
            <p:cNvSpPr/>
            <p:nvPr/>
          </p:nvSpPr>
          <p:spPr>
            <a:xfrm>
              <a:off x="2970250" y="2890000"/>
              <a:ext cx="3075" cy="750"/>
            </a:xfrm>
            <a:custGeom>
              <a:avLst/>
              <a:gdLst/>
              <a:ahLst/>
              <a:cxnLst/>
              <a:rect l="l" t="t" r="r" b="b"/>
              <a:pathLst>
                <a:path w="123" h="30" extrusionOk="0">
                  <a:moveTo>
                    <a:pt x="1" y="1"/>
                  </a:moveTo>
                  <a:lnTo>
                    <a:pt x="32" y="30"/>
                  </a:lnTo>
                  <a:lnTo>
                    <a:pt x="122" y="30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3"/>
            <p:cNvSpPr/>
            <p:nvPr/>
          </p:nvSpPr>
          <p:spPr>
            <a:xfrm>
              <a:off x="2911200" y="2890000"/>
              <a:ext cx="3050" cy="750"/>
            </a:xfrm>
            <a:custGeom>
              <a:avLst/>
              <a:gdLst/>
              <a:ahLst/>
              <a:cxnLst/>
              <a:rect l="l" t="t" r="r" b="b"/>
              <a:pathLst>
                <a:path w="122" h="30" extrusionOk="0">
                  <a:moveTo>
                    <a:pt x="0" y="1"/>
                  </a:moveTo>
                  <a:lnTo>
                    <a:pt x="0" y="30"/>
                  </a:lnTo>
                  <a:lnTo>
                    <a:pt x="92" y="30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3"/>
            <p:cNvSpPr/>
            <p:nvPr/>
          </p:nvSpPr>
          <p:spPr>
            <a:xfrm>
              <a:off x="2890775" y="2794600"/>
              <a:ext cx="103025" cy="95425"/>
            </a:xfrm>
            <a:custGeom>
              <a:avLst/>
              <a:gdLst/>
              <a:ahLst/>
              <a:cxnLst/>
              <a:rect l="l" t="t" r="r" b="b"/>
              <a:pathLst>
                <a:path w="4121" h="3817" extrusionOk="0">
                  <a:moveTo>
                    <a:pt x="2029" y="0"/>
                  </a:moveTo>
                  <a:lnTo>
                    <a:pt x="1787" y="817"/>
                  </a:lnTo>
                  <a:lnTo>
                    <a:pt x="1576" y="1544"/>
                  </a:lnTo>
                  <a:lnTo>
                    <a:pt x="1" y="1544"/>
                  </a:lnTo>
                  <a:lnTo>
                    <a:pt x="1302" y="2423"/>
                  </a:lnTo>
                  <a:lnTo>
                    <a:pt x="817" y="3817"/>
                  </a:lnTo>
                  <a:lnTo>
                    <a:pt x="938" y="3817"/>
                  </a:lnTo>
                  <a:lnTo>
                    <a:pt x="2060" y="2998"/>
                  </a:lnTo>
                  <a:lnTo>
                    <a:pt x="3180" y="3817"/>
                  </a:lnTo>
                  <a:lnTo>
                    <a:pt x="3301" y="3817"/>
                  </a:lnTo>
                  <a:lnTo>
                    <a:pt x="2816" y="2423"/>
                  </a:lnTo>
                  <a:lnTo>
                    <a:pt x="2787" y="2423"/>
                  </a:lnTo>
                  <a:lnTo>
                    <a:pt x="4120" y="1544"/>
                  </a:lnTo>
                  <a:lnTo>
                    <a:pt x="2514" y="1544"/>
                  </a:lnTo>
                  <a:lnTo>
                    <a:pt x="2271" y="817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3"/>
            <p:cNvSpPr/>
            <p:nvPr/>
          </p:nvSpPr>
          <p:spPr>
            <a:xfrm>
              <a:off x="2935425" y="2662325"/>
              <a:ext cx="290075" cy="76975"/>
            </a:xfrm>
            <a:custGeom>
              <a:avLst/>
              <a:gdLst/>
              <a:ahLst/>
              <a:cxnLst/>
              <a:rect l="l" t="t" r="r" b="b"/>
              <a:pathLst>
                <a:path w="11603" h="3079" extrusionOk="0">
                  <a:moveTo>
                    <a:pt x="5563" y="1"/>
                  </a:moveTo>
                  <a:cubicBezTo>
                    <a:pt x="4935" y="1"/>
                    <a:pt x="4544" y="81"/>
                    <a:pt x="4544" y="81"/>
                  </a:cubicBezTo>
                  <a:cubicBezTo>
                    <a:pt x="2727" y="324"/>
                    <a:pt x="1152" y="1232"/>
                    <a:pt x="1" y="2565"/>
                  </a:cubicBezTo>
                  <a:lnTo>
                    <a:pt x="606" y="3079"/>
                  </a:lnTo>
                  <a:lnTo>
                    <a:pt x="11603" y="3079"/>
                  </a:lnTo>
                  <a:cubicBezTo>
                    <a:pt x="10452" y="1475"/>
                    <a:pt x="8695" y="353"/>
                    <a:pt x="6664" y="81"/>
                  </a:cubicBezTo>
                  <a:cubicBezTo>
                    <a:pt x="6251" y="21"/>
                    <a:pt x="5877" y="1"/>
                    <a:pt x="5563" y="1"/>
                  </a:cubicBezTo>
                  <a:close/>
                </a:path>
              </a:pathLst>
            </a:custGeom>
            <a:solidFill>
              <a:srgbClr val="63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2" name="Google Shape;3622;p46"/>
          <p:cNvSpPr/>
          <p:nvPr/>
        </p:nvSpPr>
        <p:spPr>
          <a:xfrm flipH="1">
            <a:off x="1323839" y="2164533"/>
            <a:ext cx="2094984" cy="2094842"/>
          </a:xfrm>
          <a:custGeom>
            <a:avLst/>
            <a:gdLst/>
            <a:ahLst/>
            <a:cxnLst/>
            <a:rect l="l" t="t" r="r" b="b"/>
            <a:pathLst>
              <a:path w="8126" h="8126" extrusionOk="0">
                <a:moveTo>
                  <a:pt x="4060" y="1"/>
                </a:moveTo>
                <a:cubicBezTo>
                  <a:pt x="1790" y="1"/>
                  <a:pt x="0" y="1791"/>
                  <a:pt x="0" y="4066"/>
                </a:cubicBezTo>
                <a:cubicBezTo>
                  <a:pt x="0" y="6335"/>
                  <a:pt x="1790" y="8126"/>
                  <a:pt x="4060" y="8126"/>
                </a:cubicBezTo>
                <a:cubicBezTo>
                  <a:pt x="6335" y="8126"/>
                  <a:pt x="8125" y="6335"/>
                  <a:pt x="8125" y="4066"/>
                </a:cubicBezTo>
                <a:cubicBezTo>
                  <a:pt x="8125" y="1791"/>
                  <a:pt x="6335" y="1"/>
                  <a:pt x="40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3" name="Google Shape;3623;p46"/>
          <p:cNvPicPr preferRelativeResize="0"/>
          <p:nvPr/>
        </p:nvPicPr>
        <p:blipFill rotWithShape="1">
          <a:blip r:embed="rId3">
            <a:alphaModFix/>
          </a:blip>
          <a:srcRect l="25049" t="12399" r="25009" b="12406"/>
          <a:stretch/>
        </p:blipFill>
        <p:spPr>
          <a:xfrm>
            <a:off x="1434586" y="2277032"/>
            <a:ext cx="1867500" cy="1874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624" name="Google Shape;3624;p46"/>
          <p:cNvSpPr/>
          <p:nvPr/>
        </p:nvSpPr>
        <p:spPr>
          <a:xfrm>
            <a:off x="2582850" y="3197238"/>
            <a:ext cx="1124400" cy="1124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5" name="Google Shape;3625;p46"/>
          <p:cNvSpPr txBox="1">
            <a:spLocks noGrp="1"/>
          </p:cNvSpPr>
          <p:nvPr>
            <p:ph type="title"/>
          </p:nvPr>
        </p:nvSpPr>
        <p:spPr>
          <a:xfrm>
            <a:off x="881998" y="494000"/>
            <a:ext cx="738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440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 Curriculum</a:t>
            </a:r>
            <a:endParaRPr sz="4400">
              <a:solidFill>
                <a:schemeClr val="tx2"/>
              </a:solidFill>
            </a:endParaRPr>
          </a:p>
        </p:txBody>
      </p:sp>
      <p:sp>
        <p:nvSpPr>
          <p:cNvPr id="3626" name="Google Shape;3626;p46"/>
          <p:cNvSpPr txBox="1">
            <a:spLocks noGrp="1"/>
          </p:cNvSpPr>
          <p:nvPr>
            <p:ph type="body" idx="1"/>
          </p:nvPr>
        </p:nvSpPr>
        <p:spPr>
          <a:xfrm>
            <a:off x="3939541" y="1778938"/>
            <a:ext cx="4824930" cy="30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Meeting 1: </a:t>
            </a:r>
            <a:r>
              <a:rPr lang="en-US" sz="180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Welcome to Dawson MUN</a:t>
            </a:r>
            <a:endParaRPr lang="en-US" sz="180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Meeting 2: </a:t>
            </a:r>
            <a:r>
              <a:rPr lang="en-US" sz="180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Model UN</a:t>
            </a: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Meeting 3: </a:t>
            </a:r>
            <a:r>
              <a:rPr lang="en-US" sz="180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Flow of Debate—introduce 	              semester-long topic</a:t>
            </a:r>
            <a:r>
              <a:rPr lang="en-US" sz="18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Meeting 4: </a:t>
            </a:r>
            <a:r>
              <a:rPr lang="en-US" sz="180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</a:t>
            </a:r>
            <a:r>
              <a:rPr lang="en-US" sz="18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Meeting 5: </a:t>
            </a:r>
            <a:r>
              <a:rPr lang="en-US" sz="180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Speaking</a:t>
            </a:r>
            <a:r>
              <a:rPr lang="en-US" sz="1800" b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US" sz="18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Meeting 6: </a:t>
            </a:r>
            <a:r>
              <a:rPr lang="en-US" sz="180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Parliamentary Procedure</a:t>
            </a:r>
            <a:endParaRPr lang="en-US" sz="180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Meeting 7: </a:t>
            </a:r>
            <a:r>
              <a:rPr lang="en-US" sz="180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Moderated and 		            	              Unmoderated Caucuses</a:t>
            </a:r>
            <a:endParaRPr lang="en-US" sz="180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Meeting 8: </a:t>
            </a:r>
            <a:r>
              <a:rPr lang="en-US" sz="180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Resolution Writing</a:t>
            </a:r>
            <a:endParaRPr lang="en-US" sz="1800">
              <a:solidFill>
                <a:srgbClr val="09375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687" name="Google Shape;3687;p46"/>
          <p:cNvGrpSpPr/>
          <p:nvPr/>
        </p:nvGrpSpPr>
        <p:grpSpPr>
          <a:xfrm flipH="1">
            <a:off x="1055962" y="4148311"/>
            <a:ext cx="539244" cy="750138"/>
            <a:chOff x="2753425" y="1458525"/>
            <a:chExt cx="1851800" cy="2576025"/>
          </a:xfrm>
        </p:grpSpPr>
        <p:sp>
          <p:nvSpPr>
            <p:cNvPr id="3688" name="Google Shape;3688;p46"/>
            <p:cNvSpPr/>
            <p:nvPr/>
          </p:nvSpPr>
          <p:spPr>
            <a:xfrm>
              <a:off x="3755800" y="1458525"/>
              <a:ext cx="54625" cy="2224475"/>
            </a:xfrm>
            <a:custGeom>
              <a:avLst/>
              <a:gdLst/>
              <a:ahLst/>
              <a:cxnLst/>
              <a:rect l="l" t="t" r="r" b="b"/>
              <a:pathLst>
                <a:path w="2185" h="88979" extrusionOk="0">
                  <a:moveTo>
                    <a:pt x="1093" y="0"/>
                  </a:moveTo>
                  <a:cubicBezTo>
                    <a:pt x="405" y="0"/>
                    <a:pt x="1" y="546"/>
                    <a:pt x="1" y="1234"/>
                  </a:cubicBezTo>
                  <a:lnTo>
                    <a:pt x="1" y="87887"/>
                  </a:lnTo>
                  <a:cubicBezTo>
                    <a:pt x="1" y="88575"/>
                    <a:pt x="405" y="88979"/>
                    <a:pt x="1093" y="88979"/>
                  </a:cubicBezTo>
                  <a:cubicBezTo>
                    <a:pt x="1638" y="88979"/>
                    <a:pt x="2184" y="88575"/>
                    <a:pt x="2184" y="87887"/>
                  </a:cubicBezTo>
                  <a:lnTo>
                    <a:pt x="2184" y="1234"/>
                  </a:lnTo>
                  <a:cubicBezTo>
                    <a:pt x="2184" y="546"/>
                    <a:pt x="1638" y="0"/>
                    <a:pt x="1093" y="0"/>
                  </a:cubicBezTo>
                  <a:close/>
                </a:path>
              </a:pathLst>
            </a:custGeom>
            <a:solidFill>
              <a:srgbClr val="784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46"/>
            <p:cNvSpPr/>
            <p:nvPr/>
          </p:nvSpPr>
          <p:spPr>
            <a:xfrm>
              <a:off x="2793675" y="1554050"/>
              <a:ext cx="962150" cy="2019775"/>
            </a:xfrm>
            <a:custGeom>
              <a:avLst/>
              <a:gdLst/>
              <a:ahLst/>
              <a:cxnLst/>
              <a:rect l="l" t="t" r="r" b="b"/>
              <a:pathLst>
                <a:path w="38486" h="80791" extrusionOk="0">
                  <a:moveTo>
                    <a:pt x="38486" y="0"/>
                  </a:moveTo>
                  <a:cubicBezTo>
                    <a:pt x="2042" y="35210"/>
                    <a:pt x="1" y="78062"/>
                    <a:pt x="1" y="78062"/>
                  </a:cubicBezTo>
                  <a:lnTo>
                    <a:pt x="38071" y="80791"/>
                  </a:lnTo>
                  <a:cubicBezTo>
                    <a:pt x="38071" y="80791"/>
                    <a:pt x="35614" y="54589"/>
                    <a:pt x="35483" y="45854"/>
                  </a:cubicBezTo>
                  <a:cubicBezTo>
                    <a:pt x="35483" y="34664"/>
                    <a:pt x="38344" y="2053"/>
                    <a:pt x="38486" y="142"/>
                  </a:cubicBezTo>
                  <a:lnTo>
                    <a:pt x="384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46"/>
            <p:cNvSpPr/>
            <p:nvPr/>
          </p:nvSpPr>
          <p:spPr>
            <a:xfrm>
              <a:off x="3810400" y="2035250"/>
              <a:ext cx="733425" cy="1586350"/>
            </a:xfrm>
            <a:custGeom>
              <a:avLst/>
              <a:gdLst/>
              <a:ahLst/>
              <a:cxnLst/>
              <a:rect l="l" t="t" r="r" b="b"/>
              <a:pathLst>
                <a:path w="29337" h="63454" extrusionOk="0">
                  <a:moveTo>
                    <a:pt x="0" y="0"/>
                  </a:moveTo>
                  <a:cubicBezTo>
                    <a:pt x="0" y="1"/>
                    <a:pt x="2042" y="23746"/>
                    <a:pt x="2042" y="31661"/>
                  </a:cubicBezTo>
                  <a:cubicBezTo>
                    <a:pt x="2042" y="39162"/>
                    <a:pt x="273" y="61543"/>
                    <a:pt x="273" y="61543"/>
                  </a:cubicBezTo>
                  <a:lnTo>
                    <a:pt x="29336" y="63454"/>
                  </a:lnTo>
                  <a:cubicBezTo>
                    <a:pt x="29336" y="63454"/>
                    <a:pt x="27699" y="2687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46"/>
            <p:cNvSpPr/>
            <p:nvPr/>
          </p:nvSpPr>
          <p:spPr>
            <a:xfrm>
              <a:off x="2753425" y="3580400"/>
              <a:ext cx="1851800" cy="454150"/>
            </a:xfrm>
            <a:custGeom>
              <a:avLst/>
              <a:gdLst/>
              <a:ahLst/>
              <a:cxnLst/>
              <a:rect l="l" t="t" r="r" b="b"/>
              <a:pathLst>
                <a:path w="74072" h="18166" extrusionOk="0">
                  <a:moveTo>
                    <a:pt x="1703" y="0"/>
                  </a:moveTo>
                  <a:cubicBezTo>
                    <a:pt x="586" y="0"/>
                    <a:pt x="0" y="1150"/>
                    <a:pt x="519" y="2062"/>
                  </a:cubicBezTo>
                  <a:lnTo>
                    <a:pt x="3248" y="6429"/>
                  </a:lnTo>
                  <a:lnTo>
                    <a:pt x="10072" y="17620"/>
                  </a:lnTo>
                  <a:cubicBezTo>
                    <a:pt x="10345" y="18024"/>
                    <a:pt x="10749" y="18166"/>
                    <a:pt x="11295" y="18166"/>
                  </a:cubicBezTo>
                  <a:lnTo>
                    <a:pt x="62608" y="18166"/>
                  </a:lnTo>
                  <a:cubicBezTo>
                    <a:pt x="63023" y="18166"/>
                    <a:pt x="63427" y="18024"/>
                    <a:pt x="63700" y="17751"/>
                  </a:cubicBezTo>
                  <a:lnTo>
                    <a:pt x="73253" y="7106"/>
                  </a:lnTo>
                  <a:cubicBezTo>
                    <a:pt x="74072" y="6157"/>
                    <a:pt x="73526" y="4792"/>
                    <a:pt x="72303" y="4650"/>
                  </a:cubicBezTo>
                  <a:lnTo>
                    <a:pt x="1884" y="10"/>
                  </a:lnTo>
                  <a:cubicBezTo>
                    <a:pt x="1822" y="3"/>
                    <a:pt x="1762" y="0"/>
                    <a:pt x="1703" y="0"/>
                  </a:cubicBezTo>
                  <a:close/>
                </a:path>
              </a:pathLst>
            </a:custGeom>
            <a:solidFill>
              <a:srgbClr val="784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2" name="Google Shape;3692;p46"/>
            <p:cNvSpPr/>
            <p:nvPr/>
          </p:nvSpPr>
          <p:spPr>
            <a:xfrm>
              <a:off x="3817225" y="1496175"/>
              <a:ext cx="508250" cy="385425"/>
            </a:xfrm>
            <a:custGeom>
              <a:avLst/>
              <a:gdLst/>
              <a:ahLst/>
              <a:cxnLst/>
              <a:rect l="l" t="t" r="r" b="b"/>
              <a:pathLst>
                <a:path w="20330" h="15417" extrusionOk="0">
                  <a:moveTo>
                    <a:pt x="0" y="1"/>
                  </a:moveTo>
                  <a:lnTo>
                    <a:pt x="0" y="15416"/>
                  </a:lnTo>
                  <a:lnTo>
                    <a:pt x="20329" y="2315"/>
                  </a:lnTo>
                  <a:cubicBezTo>
                    <a:pt x="19510" y="2315"/>
                    <a:pt x="18691" y="2315"/>
                    <a:pt x="17742" y="2184"/>
                  </a:cubicBezTo>
                  <a:lnTo>
                    <a:pt x="17600" y="2184"/>
                  </a:lnTo>
                  <a:cubicBezTo>
                    <a:pt x="9957" y="163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3" name="Google Shape;3693;p46"/>
            <p:cNvSpPr/>
            <p:nvPr/>
          </p:nvSpPr>
          <p:spPr>
            <a:xfrm>
              <a:off x="3810400" y="2035250"/>
              <a:ext cx="351300" cy="1538575"/>
            </a:xfrm>
            <a:custGeom>
              <a:avLst/>
              <a:gdLst/>
              <a:ahLst/>
              <a:cxnLst/>
              <a:rect l="l" t="t" r="r" b="b"/>
              <a:pathLst>
                <a:path w="14052" h="61543" extrusionOk="0">
                  <a:moveTo>
                    <a:pt x="0" y="0"/>
                  </a:moveTo>
                  <a:cubicBezTo>
                    <a:pt x="0" y="1"/>
                    <a:pt x="2042" y="23604"/>
                    <a:pt x="2042" y="31661"/>
                  </a:cubicBezTo>
                  <a:cubicBezTo>
                    <a:pt x="2042" y="39162"/>
                    <a:pt x="273" y="61543"/>
                    <a:pt x="273" y="61543"/>
                  </a:cubicBezTo>
                  <a:cubicBezTo>
                    <a:pt x="14051" y="39031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46"/>
            <p:cNvSpPr/>
            <p:nvPr/>
          </p:nvSpPr>
          <p:spPr>
            <a:xfrm>
              <a:off x="3346400" y="1557600"/>
              <a:ext cx="409425" cy="2016225"/>
            </a:xfrm>
            <a:custGeom>
              <a:avLst/>
              <a:gdLst/>
              <a:ahLst/>
              <a:cxnLst/>
              <a:rect l="l" t="t" r="r" b="b"/>
              <a:pathLst>
                <a:path w="16377" h="80649" extrusionOk="0">
                  <a:moveTo>
                    <a:pt x="16377" y="0"/>
                  </a:moveTo>
                  <a:cubicBezTo>
                    <a:pt x="15689" y="2588"/>
                    <a:pt x="0" y="57864"/>
                    <a:pt x="15962" y="80649"/>
                  </a:cubicBezTo>
                  <a:cubicBezTo>
                    <a:pt x="15962" y="80649"/>
                    <a:pt x="13505" y="54447"/>
                    <a:pt x="13374" y="45712"/>
                  </a:cubicBezTo>
                  <a:lnTo>
                    <a:pt x="13374" y="45167"/>
                  </a:lnTo>
                  <a:cubicBezTo>
                    <a:pt x="13374" y="33430"/>
                    <a:pt x="16235" y="1911"/>
                    <a:pt x="16377" y="0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46"/>
            <p:cNvSpPr/>
            <p:nvPr/>
          </p:nvSpPr>
          <p:spPr>
            <a:xfrm>
              <a:off x="3817225" y="1496175"/>
              <a:ext cx="440000" cy="126125"/>
            </a:xfrm>
            <a:custGeom>
              <a:avLst/>
              <a:gdLst/>
              <a:ahLst/>
              <a:cxnLst/>
              <a:rect l="l" t="t" r="r" b="b"/>
              <a:pathLst>
                <a:path w="17600" h="5045" extrusionOk="0">
                  <a:moveTo>
                    <a:pt x="0" y="1"/>
                  </a:moveTo>
                  <a:lnTo>
                    <a:pt x="0" y="5045"/>
                  </a:lnTo>
                  <a:cubicBezTo>
                    <a:pt x="0" y="5045"/>
                    <a:pt x="814" y="2125"/>
                    <a:pt x="14148" y="2125"/>
                  </a:cubicBezTo>
                  <a:cubicBezTo>
                    <a:pt x="15216" y="2125"/>
                    <a:pt x="16365" y="2144"/>
                    <a:pt x="17600" y="2184"/>
                  </a:cubicBezTo>
                  <a:cubicBezTo>
                    <a:pt x="9957" y="163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C2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46"/>
            <p:cNvSpPr/>
            <p:nvPr/>
          </p:nvSpPr>
          <p:spPr>
            <a:xfrm>
              <a:off x="2834625" y="3741125"/>
              <a:ext cx="1422600" cy="293425"/>
            </a:xfrm>
            <a:custGeom>
              <a:avLst/>
              <a:gdLst/>
              <a:ahLst/>
              <a:cxnLst/>
              <a:rect l="l" t="t" r="r" b="b"/>
              <a:pathLst>
                <a:path w="56904" h="11737" extrusionOk="0">
                  <a:moveTo>
                    <a:pt x="0" y="0"/>
                  </a:moveTo>
                  <a:lnTo>
                    <a:pt x="6824" y="11191"/>
                  </a:lnTo>
                  <a:cubicBezTo>
                    <a:pt x="7097" y="11595"/>
                    <a:pt x="7501" y="11737"/>
                    <a:pt x="8047" y="11737"/>
                  </a:cubicBezTo>
                  <a:lnTo>
                    <a:pt x="56904" y="11737"/>
                  </a:lnTo>
                  <a:cubicBezTo>
                    <a:pt x="37667" y="9826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6C4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7" name="Google Shape;3697;p46"/>
          <p:cNvSpPr/>
          <p:nvPr/>
        </p:nvSpPr>
        <p:spPr>
          <a:xfrm rot="4911373">
            <a:off x="-611526" y="3356729"/>
            <a:ext cx="1298226" cy="2004402"/>
          </a:xfrm>
          <a:custGeom>
            <a:avLst/>
            <a:gdLst/>
            <a:ahLst/>
            <a:cxnLst/>
            <a:rect l="l" t="t" r="r" b="b"/>
            <a:pathLst>
              <a:path w="58475" h="70555" extrusionOk="0">
                <a:moveTo>
                  <a:pt x="0" y="70555"/>
                </a:moveTo>
                <a:cubicBezTo>
                  <a:pt x="3231" y="65709"/>
                  <a:pt x="4484" y="59236"/>
                  <a:pt x="9032" y="55597"/>
                </a:cubicBezTo>
                <a:cubicBezTo>
                  <a:pt x="21988" y="45230"/>
                  <a:pt x="41871" y="44073"/>
                  <a:pt x="52494" y="31326"/>
                </a:cubicBezTo>
                <a:cubicBezTo>
                  <a:pt x="59298" y="23162"/>
                  <a:pt x="58420" y="10627"/>
                  <a:pt x="58420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8" name="Google Shape;3698;p46"/>
          <p:cNvSpPr txBox="1"/>
          <p:nvPr/>
        </p:nvSpPr>
        <p:spPr>
          <a:xfrm>
            <a:off x="474294" y="1166038"/>
            <a:ext cx="819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9375F"/>
              </a:buClr>
              <a:buSzPts val="2800"/>
            </a:pPr>
            <a:r>
              <a:rPr lang="en" sz="2400" b="1">
                <a:solidFill>
                  <a:srgbClr val="09375F"/>
                </a:solidFill>
                <a:highlight>
                  <a:srgbClr val="FFF2CC"/>
                </a:highlight>
                <a:latin typeface="Passion One"/>
                <a:ea typeface="Passion One"/>
                <a:cs typeface="Passion One"/>
                <a:sym typeface="Wingdings" panose="05000000000000000000" pitchFamily="2" charset="2"/>
              </a:rPr>
              <a:t>Activity Ideas?</a:t>
            </a:r>
            <a:r>
              <a:rPr lang="en" sz="2400" b="1">
                <a:solidFill>
                  <a:srgbClr val="09375F"/>
                </a:solidFill>
                <a:highlight>
                  <a:srgbClr val="FFF2CC"/>
                </a:highlight>
                <a:latin typeface="Passion One"/>
                <a:ea typeface="Passion One"/>
                <a:cs typeface="Passion One"/>
                <a:sym typeface="Passion One"/>
              </a:rPr>
              <a:t> </a:t>
            </a:r>
            <a:endParaRPr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8D53E0A-65AA-61CE-2720-70A0EE7E0DD3}"/>
              </a:ext>
            </a:extLst>
          </p:cNvPr>
          <p:cNvSpPr/>
          <p:nvPr/>
        </p:nvSpPr>
        <p:spPr>
          <a:xfrm>
            <a:off x="2674134" y="3288522"/>
            <a:ext cx="941832" cy="94183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2" name="Google Shape;3622;p46"/>
          <p:cNvSpPr/>
          <p:nvPr/>
        </p:nvSpPr>
        <p:spPr>
          <a:xfrm flipH="1">
            <a:off x="1323839" y="2164533"/>
            <a:ext cx="2094984" cy="2094842"/>
          </a:xfrm>
          <a:custGeom>
            <a:avLst/>
            <a:gdLst/>
            <a:ahLst/>
            <a:cxnLst/>
            <a:rect l="l" t="t" r="r" b="b"/>
            <a:pathLst>
              <a:path w="8126" h="8126" extrusionOk="0">
                <a:moveTo>
                  <a:pt x="4060" y="1"/>
                </a:moveTo>
                <a:cubicBezTo>
                  <a:pt x="1790" y="1"/>
                  <a:pt x="0" y="1791"/>
                  <a:pt x="0" y="4066"/>
                </a:cubicBezTo>
                <a:cubicBezTo>
                  <a:pt x="0" y="6335"/>
                  <a:pt x="1790" y="8126"/>
                  <a:pt x="4060" y="8126"/>
                </a:cubicBezTo>
                <a:cubicBezTo>
                  <a:pt x="6335" y="8126"/>
                  <a:pt x="8125" y="6335"/>
                  <a:pt x="8125" y="4066"/>
                </a:cubicBezTo>
                <a:cubicBezTo>
                  <a:pt x="8125" y="1791"/>
                  <a:pt x="6335" y="1"/>
                  <a:pt x="40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Crisis Committee — EuroMUN">
            <a:extLst>
              <a:ext uri="{FF2B5EF4-FFF2-40B4-BE49-F238E27FC236}">
                <a16:creationId xmlns:a16="http://schemas.microsoft.com/office/drawing/2014/main" id="{AF37E3F3-58E9-026A-4DDF-96AF41199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63" y="2192775"/>
            <a:ext cx="2093976" cy="209397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3624" name="Google Shape;3624;p46"/>
          <p:cNvSpPr/>
          <p:nvPr/>
        </p:nvSpPr>
        <p:spPr>
          <a:xfrm>
            <a:off x="2582850" y="3197238"/>
            <a:ext cx="1124400" cy="1124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5" name="Google Shape;3625;p46"/>
          <p:cNvSpPr txBox="1">
            <a:spLocks noGrp="1"/>
          </p:cNvSpPr>
          <p:nvPr>
            <p:ph type="title"/>
          </p:nvPr>
        </p:nvSpPr>
        <p:spPr>
          <a:xfrm>
            <a:off x="881998" y="494000"/>
            <a:ext cx="738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440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Crisis Curriculum</a:t>
            </a:r>
            <a:endParaRPr sz="4400">
              <a:solidFill>
                <a:schemeClr val="tx2"/>
              </a:solidFill>
            </a:endParaRPr>
          </a:p>
        </p:txBody>
      </p:sp>
      <p:sp>
        <p:nvSpPr>
          <p:cNvPr id="3626" name="Google Shape;3626;p46"/>
          <p:cNvSpPr txBox="1">
            <a:spLocks noGrp="1"/>
          </p:cNvSpPr>
          <p:nvPr>
            <p:ph type="body" idx="1"/>
          </p:nvPr>
        </p:nvSpPr>
        <p:spPr>
          <a:xfrm>
            <a:off x="3766952" y="1792381"/>
            <a:ext cx="5448895" cy="30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Meeting 1: </a:t>
            </a:r>
            <a:r>
              <a:rPr lang="en-US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Joint</a:t>
            </a:r>
            <a:endParaRPr lang="en-US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Meeting 2: </a:t>
            </a:r>
            <a:r>
              <a:rPr lang="en-US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Joint</a:t>
            </a: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Meeting 3: </a:t>
            </a:r>
            <a:r>
              <a:rPr lang="en-US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 to Crisis (Character 	             Distinction Good)</a:t>
            </a: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Meeting 4: </a:t>
            </a:r>
            <a:r>
              <a:rPr lang="en-US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Portfolio Powers and Character </a:t>
            </a:r>
            <a:r>
              <a:rPr lang="en-US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             </a:t>
            </a:r>
            <a:r>
              <a:rPr lang="en-US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Formation</a:t>
            </a:r>
            <a:r>
              <a:rPr lang="en-US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Meeting 5: </a:t>
            </a:r>
            <a:r>
              <a:rPr lang="en-US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Writing Crisis Notes and  		             Communiques</a:t>
            </a:r>
            <a:r>
              <a:rPr lang="en-US" b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US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Meeting 6: </a:t>
            </a:r>
            <a:r>
              <a:rPr lang="en-US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Writing Committee 	   	        	             Directives and Press Releases</a:t>
            </a:r>
            <a:endParaRPr lang="en-US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Meeting 7: </a:t>
            </a:r>
            <a:r>
              <a:rPr lang="en-US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Crisis Position Papers, Arc Building</a:t>
            </a: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Meeting 8: </a:t>
            </a:r>
            <a:r>
              <a:rPr lang="en-US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Crisis Trees and Crisis Arc Strategies</a:t>
            </a:r>
            <a:endParaRPr lang="en-US">
              <a:solidFill>
                <a:srgbClr val="09375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627" name="Google Shape;3627;p46"/>
          <p:cNvGrpSpPr/>
          <p:nvPr/>
        </p:nvGrpSpPr>
        <p:grpSpPr>
          <a:xfrm>
            <a:off x="2674114" y="3288523"/>
            <a:ext cx="941854" cy="941866"/>
            <a:chOff x="2807725" y="3272250"/>
            <a:chExt cx="1421881" cy="1421899"/>
          </a:xfrm>
        </p:grpSpPr>
        <p:sp>
          <p:nvSpPr>
            <p:cNvPr id="3628" name="Google Shape;3628;p46"/>
            <p:cNvSpPr/>
            <p:nvPr/>
          </p:nvSpPr>
          <p:spPr>
            <a:xfrm>
              <a:off x="3606011" y="3700686"/>
              <a:ext cx="603304" cy="113600"/>
            </a:xfrm>
            <a:custGeom>
              <a:avLst/>
              <a:gdLst/>
              <a:ahLst/>
              <a:cxnLst/>
              <a:rect l="l" t="t" r="r" b="b"/>
              <a:pathLst>
                <a:path w="6272" h="1181" extrusionOk="0">
                  <a:moveTo>
                    <a:pt x="0" y="0"/>
                  </a:moveTo>
                  <a:lnTo>
                    <a:pt x="0" y="1180"/>
                  </a:lnTo>
                  <a:lnTo>
                    <a:pt x="6272" y="1180"/>
                  </a:lnTo>
                  <a:cubicBezTo>
                    <a:pt x="6180" y="788"/>
                    <a:pt x="6029" y="393"/>
                    <a:pt x="5877" y="0"/>
                  </a:cubicBezTo>
                  <a:close/>
                </a:path>
              </a:pathLst>
            </a:custGeom>
            <a:solidFill>
              <a:srgbClr val="FF6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6"/>
            <p:cNvSpPr/>
            <p:nvPr/>
          </p:nvSpPr>
          <p:spPr>
            <a:xfrm>
              <a:off x="3606011" y="3476176"/>
              <a:ext cx="504228" cy="110811"/>
            </a:xfrm>
            <a:custGeom>
              <a:avLst/>
              <a:gdLst/>
              <a:ahLst/>
              <a:cxnLst/>
              <a:rect l="l" t="t" r="r" b="b"/>
              <a:pathLst>
                <a:path w="5242" h="1152" extrusionOk="0">
                  <a:moveTo>
                    <a:pt x="0" y="1"/>
                  </a:moveTo>
                  <a:lnTo>
                    <a:pt x="0" y="1152"/>
                  </a:lnTo>
                  <a:lnTo>
                    <a:pt x="5242" y="1152"/>
                  </a:lnTo>
                  <a:cubicBezTo>
                    <a:pt x="4939" y="728"/>
                    <a:pt x="4636" y="335"/>
                    <a:pt x="4273" y="1"/>
                  </a:cubicBezTo>
                  <a:close/>
                </a:path>
              </a:pathLst>
            </a:custGeom>
            <a:solidFill>
              <a:srgbClr val="FF6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6"/>
            <p:cNvSpPr/>
            <p:nvPr/>
          </p:nvSpPr>
          <p:spPr>
            <a:xfrm>
              <a:off x="3606011" y="3278022"/>
              <a:ext cx="259521" cy="84743"/>
            </a:xfrm>
            <a:custGeom>
              <a:avLst/>
              <a:gdLst/>
              <a:ahLst/>
              <a:cxnLst/>
              <a:rect l="l" t="t" r="r" b="b"/>
              <a:pathLst>
                <a:path w="2698" h="881" extrusionOk="0">
                  <a:moveTo>
                    <a:pt x="0" y="1"/>
                  </a:moveTo>
                  <a:lnTo>
                    <a:pt x="0" y="881"/>
                  </a:lnTo>
                  <a:lnTo>
                    <a:pt x="2697" y="881"/>
                  </a:lnTo>
                  <a:cubicBezTo>
                    <a:pt x="1878" y="425"/>
                    <a:pt x="970" y="122"/>
                    <a:pt x="0" y="1"/>
                  </a:cubicBezTo>
                  <a:close/>
                </a:path>
              </a:pathLst>
            </a:custGeom>
            <a:solidFill>
              <a:srgbClr val="FF6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6"/>
            <p:cNvSpPr/>
            <p:nvPr/>
          </p:nvSpPr>
          <p:spPr>
            <a:xfrm>
              <a:off x="2807725" y="3927890"/>
              <a:ext cx="1421881" cy="110811"/>
            </a:xfrm>
            <a:custGeom>
              <a:avLst/>
              <a:gdLst/>
              <a:ahLst/>
              <a:cxnLst/>
              <a:rect l="l" t="t" r="r" b="b"/>
              <a:pathLst>
                <a:path w="14782" h="1152" extrusionOk="0">
                  <a:moveTo>
                    <a:pt x="8299" y="1"/>
                  </a:moveTo>
                  <a:lnTo>
                    <a:pt x="8299" y="90"/>
                  </a:lnTo>
                  <a:lnTo>
                    <a:pt x="0" y="90"/>
                  </a:lnTo>
                  <a:lnTo>
                    <a:pt x="0" y="575"/>
                  </a:lnTo>
                  <a:cubicBezTo>
                    <a:pt x="0" y="788"/>
                    <a:pt x="0" y="970"/>
                    <a:pt x="32" y="1152"/>
                  </a:cubicBezTo>
                  <a:lnTo>
                    <a:pt x="14752" y="1152"/>
                  </a:lnTo>
                  <a:cubicBezTo>
                    <a:pt x="14781" y="970"/>
                    <a:pt x="14781" y="788"/>
                    <a:pt x="14781" y="575"/>
                  </a:cubicBezTo>
                  <a:cubicBezTo>
                    <a:pt x="14781" y="393"/>
                    <a:pt x="14781" y="182"/>
                    <a:pt x="14752" y="1"/>
                  </a:cubicBezTo>
                  <a:close/>
                </a:path>
              </a:pathLst>
            </a:custGeom>
            <a:solidFill>
              <a:srgbClr val="FF6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6"/>
            <p:cNvSpPr/>
            <p:nvPr/>
          </p:nvSpPr>
          <p:spPr>
            <a:xfrm>
              <a:off x="2828213" y="4152113"/>
              <a:ext cx="1381096" cy="113889"/>
            </a:xfrm>
            <a:custGeom>
              <a:avLst/>
              <a:gdLst/>
              <a:ahLst/>
              <a:cxnLst/>
              <a:rect l="l" t="t" r="r" b="b"/>
              <a:pathLst>
                <a:path w="14358" h="1184" extrusionOk="0">
                  <a:moveTo>
                    <a:pt x="0" y="1"/>
                  </a:moveTo>
                  <a:cubicBezTo>
                    <a:pt x="90" y="396"/>
                    <a:pt x="211" y="788"/>
                    <a:pt x="393" y="1183"/>
                  </a:cubicBezTo>
                  <a:lnTo>
                    <a:pt x="13963" y="1183"/>
                  </a:lnTo>
                  <a:cubicBezTo>
                    <a:pt x="14115" y="788"/>
                    <a:pt x="14266" y="396"/>
                    <a:pt x="14358" y="1"/>
                  </a:cubicBezTo>
                  <a:close/>
                </a:path>
              </a:pathLst>
            </a:custGeom>
            <a:solidFill>
              <a:srgbClr val="FF6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6"/>
            <p:cNvSpPr/>
            <p:nvPr/>
          </p:nvSpPr>
          <p:spPr>
            <a:xfrm>
              <a:off x="2927290" y="4379413"/>
              <a:ext cx="1182945" cy="110811"/>
            </a:xfrm>
            <a:custGeom>
              <a:avLst/>
              <a:gdLst/>
              <a:ahLst/>
              <a:cxnLst/>
              <a:rect l="l" t="t" r="r" b="b"/>
              <a:pathLst>
                <a:path w="12298" h="1152" extrusionOk="0">
                  <a:moveTo>
                    <a:pt x="0" y="0"/>
                  </a:moveTo>
                  <a:cubicBezTo>
                    <a:pt x="271" y="424"/>
                    <a:pt x="606" y="819"/>
                    <a:pt x="969" y="1151"/>
                  </a:cubicBezTo>
                  <a:lnTo>
                    <a:pt x="11329" y="1151"/>
                  </a:lnTo>
                  <a:cubicBezTo>
                    <a:pt x="11692" y="819"/>
                    <a:pt x="11995" y="424"/>
                    <a:pt x="12298" y="0"/>
                  </a:cubicBezTo>
                  <a:close/>
                </a:path>
              </a:pathLst>
            </a:custGeom>
            <a:solidFill>
              <a:srgbClr val="FF6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6"/>
            <p:cNvSpPr/>
            <p:nvPr/>
          </p:nvSpPr>
          <p:spPr>
            <a:xfrm>
              <a:off x="3171999" y="4603827"/>
              <a:ext cx="693530" cy="90322"/>
            </a:xfrm>
            <a:custGeom>
              <a:avLst/>
              <a:gdLst/>
              <a:ahLst/>
              <a:cxnLst/>
              <a:rect l="l" t="t" r="r" b="b"/>
              <a:pathLst>
                <a:path w="7210" h="939" extrusionOk="0">
                  <a:moveTo>
                    <a:pt x="0" y="1"/>
                  </a:moveTo>
                  <a:cubicBezTo>
                    <a:pt x="1059" y="607"/>
                    <a:pt x="2302" y="939"/>
                    <a:pt x="3604" y="939"/>
                  </a:cubicBezTo>
                  <a:cubicBezTo>
                    <a:pt x="4907" y="939"/>
                    <a:pt x="6148" y="607"/>
                    <a:pt x="7209" y="1"/>
                  </a:cubicBezTo>
                  <a:close/>
                </a:path>
              </a:pathLst>
            </a:custGeom>
            <a:solidFill>
              <a:srgbClr val="FF6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6"/>
            <p:cNvSpPr/>
            <p:nvPr/>
          </p:nvSpPr>
          <p:spPr>
            <a:xfrm>
              <a:off x="2985485" y="3487815"/>
              <a:ext cx="20392" cy="23470"/>
            </a:xfrm>
            <a:custGeom>
              <a:avLst/>
              <a:gdLst/>
              <a:ahLst/>
              <a:cxnLst/>
              <a:rect l="l" t="t" r="r" b="b"/>
              <a:pathLst>
                <a:path w="212" h="244" extrusionOk="0">
                  <a:moveTo>
                    <a:pt x="212" y="1"/>
                  </a:moveTo>
                  <a:lnTo>
                    <a:pt x="212" y="1"/>
                  </a:lnTo>
                  <a:cubicBezTo>
                    <a:pt x="151" y="93"/>
                    <a:pt x="91" y="153"/>
                    <a:pt x="1" y="243"/>
                  </a:cubicBezTo>
                  <a:lnTo>
                    <a:pt x="151" y="243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2E4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6"/>
            <p:cNvSpPr/>
            <p:nvPr/>
          </p:nvSpPr>
          <p:spPr>
            <a:xfrm>
              <a:off x="3058205" y="3426733"/>
              <a:ext cx="17603" cy="14621"/>
            </a:xfrm>
            <a:custGeom>
              <a:avLst/>
              <a:gdLst/>
              <a:ahLst/>
              <a:cxnLst/>
              <a:rect l="l" t="t" r="r" b="b"/>
              <a:pathLst>
                <a:path w="183" h="152" extrusionOk="0">
                  <a:moveTo>
                    <a:pt x="183" y="1"/>
                  </a:moveTo>
                  <a:lnTo>
                    <a:pt x="183" y="1"/>
                  </a:lnTo>
                  <a:cubicBezTo>
                    <a:pt x="122" y="62"/>
                    <a:pt x="62" y="122"/>
                    <a:pt x="1" y="151"/>
                  </a:cubicBezTo>
                  <a:lnTo>
                    <a:pt x="122" y="15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2E4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6"/>
            <p:cNvSpPr/>
            <p:nvPr/>
          </p:nvSpPr>
          <p:spPr>
            <a:xfrm>
              <a:off x="2807725" y="3272250"/>
              <a:ext cx="798377" cy="664384"/>
            </a:xfrm>
            <a:custGeom>
              <a:avLst/>
              <a:gdLst/>
              <a:ahLst/>
              <a:cxnLst/>
              <a:rect l="l" t="t" r="r" b="b"/>
              <a:pathLst>
                <a:path w="8300" h="6907" extrusionOk="0">
                  <a:moveTo>
                    <a:pt x="7391" y="61"/>
                  </a:moveTo>
                  <a:lnTo>
                    <a:pt x="7483" y="335"/>
                  </a:lnTo>
                  <a:lnTo>
                    <a:pt x="7754" y="335"/>
                  </a:lnTo>
                  <a:lnTo>
                    <a:pt x="7512" y="485"/>
                  </a:lnTo>
                  <a:lnTo>
                    <a:pt x="7512" y="517"/>
                  </a:lnTo>
                  <a:lnTo>
                    <a:pt x="7633" y="788"/>
                  </a:lnTo>
                  <a:lnTo>
                    <a:pt x="7633" y="788"/>
                  </a:lnTo>
                  <a:lnTo>
                    <a:pt x="7391" y="606"/>
                  </a:lnTo>
                  <a:lnTo>
                    <a:pt x="7148" y="788"/>
                  </a:lnTo>
                  <a:lnTo>
                    <a:pt x="7240" y="517"/>
                  </a:lnTo>
                  <a:lnTo>
                    <a:pt x="7240" y="485"/>
                  </a:lnTo>
                  <a:lnTo>
                    <a:pt x="6998" y="335"/>
                  </a:lnTo>
                  <a:lnTo>
                    <a:pt x="7301" y="335"/>
                  </a:lnTo>
                  <a:lnTo>
                    <a:pt x="7391" y="61"/>
                  </a:lnTo>
                  <a:close/>
                  <a:moveTo>
                    <a:pt x="5120" y="759"/>
                  </a:moveTo>
                  <a:lnTo>
                    <a:pt x="5181" y="941"/>
                  </a:lnTo>
                  <a:lnTo>
                    <a:pt x="5210" y="1062"/>
                  </a:lnTo>
                  <a:lnTo>
                    <a:pt x="5484" y="1062"/>
                  </a:lnTo>
                  <a:lnTo>
                    <a:pt x="5241" y="1212"/>
                  </a:lnTo>
                  <a:lnTo>
                    <a:pt x="5363" y="1486"/>
                  </a:lnTo>
                  <a:lnTo>
                    <a:pt x="5120" y="1304"/>
                  </a:lnTo>
                  <a:lnTo>
                    <a:pt x="4878" y="1486"/>
                  </a:lnTo>
                  <a:lnTo>
                    <a:pt x="4999" y="1212"/>
                  </a:lnTo>
                  <a:lnTo>
                    <a:pt x="4757" y="1062"/>
                  </a:lnTo>
                  <a:lnTo>
                    <a:pt x="5028" y="1062"/>
                  </a:lnTo>
                  <a:lnTo>
                    <a:pt x="5060" y="941"/>
                  </a:lnTo>
                  <a:lnTo>
                    <a:pt x="5120" y="759"/>
                  </a:lnTo>
                  <a:close/>
                  <a:moveTo>
                    <a:pt x="6635" y="759"/>
                  </a:moveTo>
                  <a:lnTo>
                    <a:pt x="6695" y="941"/>
                  </a:lnTo>
                  <a:lnTo>
                    <a:pt x="6724" y="1062"/>
                  </a:lnTo>
                  <a:lnTo>
                    <a:pt x="7027" y="1062"/>
                  </a:lnTo>
                  <a:lnTo>
                    <a:pt x="6785" y="1212"/>
                  </a:lnTo>
                  <a:lnTo>
                    <a:pt x="6877" y="1486"/>
                  </a:lnTo>
                  <a:lnTo>
                    <a:pt x="6635" y="1304"/>
                  </a:lnTo>
                  <a:lnTo>
                    <a:pt x="6421" y="1486"/>
                  </a:lnTo>
                  <a:lnTo>
                    <a:pt x="6421" y="1486"/>
                  </a:lnTo>
                  <a:lnTo>
                    <a:pt x="6514" y="1212"/>
                  </a:lnTo>
                  <a:lnTo>
                    <a:pt x="6271" y="1062"/>
                  </a:lnTo>
                  <a:lnTo>
                    <a:pt x="6574" y="1062"/>
                  </a:lnTo>
                  <a:lnTo>
                    <a:pt x="6603" y="941"/>
                  </a:lnTo>
                  <a:lnTo>
                    <a:pt x="6635" y="759"/>
                  </a:lnTo>
                  <a:close/>
                  <a:moveTo>
                    <a:pt x="4333" y="1486"/>
                  </a:moveTo>
                  <a:lnTo>
                    <a:pt x="4422" y="1757"/>
                  </a:lnTo>
                  <a:lnTo>
                    <a:pt x="4725" y="1757"/>
                  </a:lnTo>
                  <a:lnTo>
                    <a:pt x="4483" y="1939"/>
                  </a:lnTo>
                  <a:lnTo>
                    <a:pt x="4543" y="2121"/>
                  </a:lnTo>
                  <a:lnTo>
                    <a:pt x="4575" y="2213"/>
                  </a:lnTo>
                  <a:lnTo>
                    <a:pt x="4454" y="2121"/>
                  </a:lnTo>
                  <a:lnTo>
                    <a:pt x="4333" y="2031"/>
                  </a:lnTo>
                  <a:lnTo>
                    <a:pt x="4241" y="2121"/>
                  </a:lnTo>
                  <a:lnTo>
                    <a:pt x="4119" y="2213"/>
                  </a:lnTo>
                  <a:lnTo>
                    <a:pt x="4151" y="2121"/>
                  </a:lnTo>
                  <a:lnTo>
                    <a:pt x="4212" y="1939"/>
                  </a:lnTo>
                  <a:lnTo>
                    <a:pt x="3969" y="1757"/>
                  </a:lnTo>
                  <a:lnTo>
                    <a:pt x="4241" y="1757"/>
                  </a:lnTo>
                  <a:lnTo>
                    <a:pt x="4333" y="1486"/>
                  </a:lnTo>
                  <a:close/>
                  <a:moveTo>
                    <a:pt x="5876" y="1486"/>
                  </a:moveTo>
                  <a:lnTo>
                    <a:pt x="5968" y="1757"/>
                  </a:lnTo>
                  <a:lnTo>
                    <a:pt x="6271" y="1757"/>
                  </a:lnTo>
                  <a:lnTo>
                    <a:pt x="6029" y="1939"/>
                  </a:lnTo>
                  <a:lnTo>
                    <a:pt x="6089" y="2121"/>
                  </a:lnTo>
                  <a:lnTo>
                    <a:pt x="6119" y="2213"/>
                  </a:lnTo>
                  <a:lnTo>
                    <a:pt x="5997" y="2121"/>
                  </a:lnTo>
                  <a:lnTo>
                    <a:pt x="5908" y="2031"/>
                  </a:lnTo>
                  <a:lnTo>
                    <a:pt x="5787" y="2121"/>
                  </a:lnTo>
                  <a:lnTo>
                    <a:pt x="5665" y="2213"/>
                  </a:lnTo>
                  <a:lnTo>
                    <a:pt x="5695" y="2121"/>
                  </a:lnTo>
                  <a:lnTo>
                    <a:pt x="5755" y="1939"/>
                  </a:lnTo>
                  <a:lnTo>
                    <a:pt x="5513" y="1757"/>
                  </a:lnTo>
                  <a:lnTo>
                    <a:pt x="5816" y="1757"/>
                  </a:lnTo>
                  <a:lnTo>
                    <a:pt x="5876" y="1486"/>
                  </a:lnTo>
                  <a:close/>
                  <a:moveTo>
                    <a:pt x="7391" y="1486"/>
                  </a:moveTo>
                  <a:lnTo>
                    <a:pt x="7483" y="1757"/>
                  </a:lnTo>
                  <a:lnTo>
                    <a:pt x="7754" y="1757"/>
                  </a:lnTo>
                  <a:lnTo>
                    <a:pt x="7512" y="1939"/>
                  </a:lnTo>
                  <a:lnTo>
                    <a:pt x="7572" y="2121"/>
                  </a:lnTo>
                  <a:lnTo>
                    <a:pt x="7633" y="2213"/>
                  </a:lnTo>
                  <a:lnTo>
                    <a:pt x="7483" y="2121"/>
                  </a:lnTo>
                  <a:lnTo>
                    <a:pt x="7391" y="2031"/>
                  </a:lnTo>
                  <a:lnTo>
                    <a:pt x="7270" y="2121"/>
                  </a:lnTo>
                  <a:lnTo>
                    <a:pt x="7148" y="2213"/>
                  </a:lnTo>
                  <a:lnTo>
                    <a:pt x="7180" y="2121"/>
                  </a:lnTo>
                  <a:lnTo>
                    <a:pt x="7240" y="1939"/>
                  </a:lnTo>
                  <a:lnTo>
                    <a:pt x="6998" y="1757"/>
                  </a:lnTo>
                  <a:lnTo>
                    <a:pt x="7301" y="1757"/>
                  </a:lnTo>
                  <a:lnTo>
                    <a:pt x="7391" y="1486"/>
                  </a:lnTo>
                  <a:close/>
                  <a:moveTo>
                    <a:pt x="3574" y="2213"/>
                  </a:moveTo>
                  <a:lnTo>
                    <a:pt x="3666" y="2484"/>
                  </a:lnTo>
                  <a:lnTo>
                    <a:pt x="3969" y="2484"/>
                  </a:lnTo>
                  <a:lnTo>
                    <a:pt x="3727" y="2637"/>
                  </a:lnTo>
                  <a:lnTo>
                    <a:pt x="3817" y="2908"/>
                  </a:lnTo>
                  <a:lnTo>
                    <a:pt x="3606" y="2758"/>
                  </a:lnTo>
                  <a:lnTo>
                    <a:pt x="3363" y="2908"/>
                  </a:lnTo>
                  <a:lnTo>
                    <a:pt x="3453" y="2637"/>
                  </a:lnTo>
                  <a:lnTo>
                    <a:pt x="3211" y="2484"/>
                  </a:lnTo>
                  <a:lnTo>
                    <a:pt x="3514" y="2484"/>
                  </a:lnTo>
                  <a:lnTo>
                    <a:pt x="3574" y="2213"/>
                  </a:lnTo>
                  <a:close/>
                  <a:moveTo>
                    <a:pt x="5120" y="2213"/>
                  </a:moveTo>
                  <a:lnTo>
                    <a:pt x="5210" y="2484"/>
                  </a:lnTo>
                  <a:lnTo>
                    <a:pt x="5484" y="2484"/>
                  </a:lnTo>
                  <a:lnTo>
                    <a:pt x="5241" y="2637"/>
                  </a:lnTo>
                  <a:lnTo>
                    <a:pt x="5363" y="2908"/>
                  </a:lnTo>
                  <a:lnTo>
                    <a:pt x="5120" y="2758"/>
                  </a:lnTo>
                  <a:lnTo>
                    <a:pt x="4878" y="2908"/>
                  </a:lnTo>
                  <a:lnTo>
                    <a:pt x="4878" y="2908"/>
                  </a:lnTo>
                  <a:lnTo>
                    <a:pt x="4999" y="2637"/>
                  </a:lnTo>
                  <a:lnTo>
                    <a:pt x="4757" y="2484"/>
                  </a:lnTo>
                  <a:lnTo>
                    <a:pt x="5028" y="2484"/>
                  </a:lnTo>
                  <a:lnTo>
                    <a:pt x="5120" y="2213"/>
                  </a:lnTo>
                  <a:close/>
                  <a:moveTo>
                    <a:pt x="6635" y="2213"/>
                  </a:moveTo>
                  <a:lnTo>
                    <a:pt x="6724" y="2484"/>
                  </a:lnTo>
                  <a:lnTo>
                    <a:pt x="7027" y="2484"/>
                  </a:lnTo>
                  <a:lnTo>
                    <a:pt x="6785" y="2637"/>
                  </a:lnTo>
                  <a:lnTo>
                    <a:pt x="6877" y="2908"/>
                  </a:lnTo>
                  <a:lnTo>
                    <a:pt x="6635" y="2758"/>
                  </a:lnTo>
                  <a:lnTo>
                    <a:pt x="6421" y="2908"/>
                  </a:lnTo>
                  <a:lnTo>
                    <a:pt x="6421" y="2908"/>
                  </a:lnTo>
                  <a:lnTo>
                    <a:pt x="6514" y="2637"/>
                  </a:lnTo>
                  <a:lnTo>
                    <a:pt x="6271" y="2484"/>
                  </a:lnTo>
                  <a:lnTo>
                    <a:pt x="6574" y="2484"/>
                  </a:lnTo>
                  <a:lnTo>
                    <a:pt x="6635" y="2213"/>
                  </a:lnTo>
                  <a:close/>
                  <a:moveTo>
                    <a:pt x="7391" y="2908"/>
                  </a:moveTo>
                  <a:lnTo>
                    <a:pt x="7483" y="3211"/>
                  </a:lnTo>
                  <a:lnTo>
                    <a:pt x="7754" y="3211"/>
                  </a:lnTo>
                  <a:lnTo>
                    <a:pt x="7633" y="3272"/>
                  </a:lnTo>
                  <a:lnTo>
                    <a:pt x="7512" y="3364"/>
                  </a:lnTo>
                  <a:lnTo>
                    <a:pt x="7633" y="3635"/>
                  </a:lnTo>
                  <a:lnTo>
                    <a:pt x="7633" y="3635"/>
                  </a:lnTo>
                  <a:lnTo>
                    <a:pt x="7391" y="3453"/>
                  </a:lnTo>
                  <a:lnTo>
                    <a:pt x="7148" y="3635"/>
                  </a:lnTo>
                  <a:lnTo>
                    <a:pt x="7148" y="3635"/>
                  </a:lnTo>
                  <a:lnTo>
                    <a:pt x="7240" y="3364"/>
                  </a:lnTo>
                  <a:lnTo>
                    <a:pt x="7148" y="3272"/>
                  </a:lnTo>
                  <a:lnTo>
                    <a:pt x="7119" y="3272"/>
                  </a:lnTo>
                  <a:lnTo>
                    <a:pt x="6998" y="3211"/>
                  </a:lnTo>
                  <a:lnTo>
                    <a:pt x="7301" y="3211"/>
                  </a:lnTo>
                  <a:lnTo>
                    <a:pt x="7391" y="2908"/>
                  </a:lnTo>
                  <a:close/>
                  <a:moveTo>
                    <a:pt x="2818" y="2908"/>
                  </a:moveTo>
                  <a:lnTo>
                    <a:pt x="2908" y="3211"/>
                  </a:lnTo>
                  <a:lnTo>
                    <a:pt x="3211" y="3211"/>
                  </a:lnTo>
                  <a:lnTo>
                    <a:pt x="3090" y="3272"/>
                  </a:lnTo>
                  <a:lnTo>
                    <a:pt x="3060" y="3272"/>
                  </a:lnTo>
                  <a:lnTo>
                    <a:pt x="2968" y="3364"/>
                  </a:lnTo>
                  <a:lnTo>
                    <a:pt x="3060" y="3635"/>
                  </a:lnTo>
                  <a:lnTo>
                    <a:pt x="2818" y="3453"/>
                  </a:lnTo>
                  <a:lnTo>
                    <a:pt x="2576" y="3635"/>
                  </a:lnTo>
                  <a:lnTo>
                    <a:pt x="2576" y="3635"/>
                  </a:lnTo>
                  <a:lnTo>
                    <a:pt x="2697" y="3364"/>
                  </a:lnTo>
                  <a:lnTo>
                    <a:pt x="2576" y="3272"/>
                  </a:lnTo>
                  <a:lnTo>
                    <a:pt x="2455" y="3211"/>
                  </a:lnTo>
                  <a:lnTo>
                    <a:pt x="2726" y="3211"/>
                  </a:lnTo>
                  <a:lnTo>
                    <a:pt x="2818" y="2908"/>
                  </a:lnTo>
                  <a:close/>
                  <a:moveTo>
                    <a:pt x="4333" y="2908"/>
                  </a:moveTo>
                  <a:lnTo>
                    <a:pt x="4422" y="3211"/>
                  </a:lnTo>
                  <a:lnTo>
                    <a:pt x="4725" y="3211"/>
                  </a:lnTo>
                  <a:lnTo>
                    <a:pt x="4604" y="3272"/>
                  </a:lnTo>
                  <a:lnTo>
                    <a:pt x="4483" y="3364"/>
                  </a:lnTo>
                  <a:lnTo>
                    <a:pt x="4575" y="3635"/>
                  </a:lnTo>
                  <a:lnTo>
                    <a:pt x="4575" y="3635"/>
                  </a:lnTo>
                  <a:lnTo>
                    <a:pt x="4333" y="3453"/>
                  </a:lnTo>
                  <a:lnTo>
                    <a:pt x="4119" y="3635"/>
                  </a:lnTo>
                  <a:lnTo>
                    <a:pt x="4212" y="3364"/>
                  </a:lnTo>
                  <a:lnTo>
                    <a:pt x="4090" y="3272"/>
                  </a:lnTo>
                  <a:lnTo>
                    <a:pt x="3969" y="3211"/>
                  </a:lnTo>
                  <a:lnTo>
                    <a:pt x="4241" y="3211"/>
                  </a:lnTo>
                  <a:lnTo>
                    <a:pt x="4333" y="2908"/>
                  </a:lnTo>
                  <a:close/>
                  <a:moveTo>
                    <a:pt x="5876" y="2908"/>
                  </a:moveTo>
                  <a:lnTo>
                    <a:pt x="5968" y="3211"/>
                  </a:lnTo>
                  <a:lnTo>
                    <a:pt x="6271" y="3211"/>
                  </a:lnTo>
                  <a:lnTo>
                    <a:pt x="6150" y="3272"/>
                  </a:lnTo>
                  <a:lnTo>
                    <a:pt x="6029" y="3364"/>
                  </a:lnTo>
                  <a:lnTo>
                    <a:pt x="6119" y="3635"/>
                  </a:lnTo>
                  <a:lnTo>
                    <a:pt x="5908" y="3453"/>
                  </a:lnTo>
                  <a:lnTo>
                    <a:pt x="5665" y="3635"/>
                  </a:lnTo>
                  <a:lnTo>
                    <a:pt x="5665" y="3635"/>
                  </a:lnTo>
                  <a:lnTo>
                    <a:pt x="5755" y="3364"/>
                  </a:lnTo>
                  <a:lnTo>
                    <a:pt x="5634" y="3272"/>
                  </a:lnTo>
                  <a:lnTo>
                    <a:pt x="5513" y="3211"/>
                  </a:lnTo>
                  <a:lnTo>
                    <a:pt x="5816" y="3211"/>
                  </a:lnTo>
                  <a:lnTo>
                    <a:pt x="5876" y="2908"/>
                  </a:lnTo>
                  <a:close/>
                  <a:moveTo>
                    <a:pt x="3574" y="3635"/>
                  </a:moveTo>
                  <a:lnTo>
                    <a:pt x="3666" y="3909"/>
                  </a:lnTo>
                  <a:lnTo>
                    <a:pt x="3969" y="3909"/>
                  </a:lnTo>
                  <a:lnTo>
                    <a:pt x="3727" y="4091"/>
                  </a:lnTo>
                  <a:lnTo>
                    <a:pt x="3817" y="4362"/>
                  </a:lnTo>
                  <a:lnTo>
                    <a:pt x="3817" y="4362"/>
                  </a:lnTo>
                  <a:lnTo>
                    <a:pt x="3606" y="4180"/>
                  </a:lnTo>
                  <a:lnTo>
                    <a:pt x="3363" y="4362"/>
                  </a:lnTo>
                  <a:lnTo>
                    <a:pt x="3363" y="4362"/>
                  </a:lnTo>
                  <a:lnTo>
                    <a:pt x="3453" y="4091"/>
                  </a:lnTo>
                  <a:lnTo>
                    <a:pt x="3211" y="3909"/>
                  </a:lnTo>
                  <a:lnTo>
                    <a:pt x="3514" y="3909"/>
                  </a:lnTo>
                  <a:lnTo>
                    <a:pt x="3574" y="3635"/>
                  </a:lnTo>
                  <a:close/>
                  <a:moveTo>
                    <a:pt x="2091" y="3635"/>
                  </a:moveTo>
                  <a:lnTo>
                    <a:pt x="2181" y="3909"/>
                  </a:lnTo>
                  <a:lnTo>
                    <a:pt x="2455" y="3909"/>
                  </a:lnTo>
                  <a:lnTo>
                    <a:pt x="2212" y="4091"/>
                  </a:lnTo>
                  <a:lnTo>
                    <a:pt x="2241" y="4091"/>
                  </a:lnTo>
                  <a:lnTo>
                    <a:pt x="2334" y="4362"/>
                  </a:lnTo>
                  <a:lnTo>
                    <a:pt x="2091" y="4180"/>
                  </a:lnTo>
                  <a:lnTo>
                    <a:pt x="1849" y="4362"/>
                  </a:lnTo>
                  <a:lnTo>
                    <a:pt x="1970" y="4091"/>
                  </a:lnTo>
                  <a:lnTo>
                    <a:pt x="1728" y="3909"/>
                  </a:lnTo>
                  <a:lnTo>
                    <a:pt x="1999" y="3909"/>
                  </a:lnTo>
                  <a:lnTo>
                    <a:pt x="2091" y="3635"/>
                  </a:lnTo>
                  <a:close/>
                  <a:moveTo>
                    <a:pt x="5120" y="3635"/>
                  </a:moveTo>
                  <a:lnTo>
                    <a:pt x="5210" y="3909"/>
                  </a:lnTo>
                  <a:lnTo>
                    <a:pt x="5484" y="3909"/>
                  </a:lnTo>
                  <a:lnTo>
                    <a:pt x="5241" y="4091"/>
                  </a:lnTo>
                  <a:lnTo>
                    <a:pt x="5363" y="4362"/>
                  </a:lnTo>
                  <a:lnTo>
                    <a:pt x="5120" y="4180"/>
                  </a:lnTo>
                  <a:lnTo>
                    <a:pt x="4878" y="4362"/>
                  </a:lnTo>
                  <a:lnTo>
                    <a:pt x="4878" y="4362"/>
                  </a:lnTo>
                  <a:lnTo>
                    <a:pt x="4999" y="4091"/>
                  </a:lnTo>
                  <a:lnTo>
                    <a:pt x="4757" y="3909"/>
                  </a:lnTo>
                  <a:lnTo>
                    <a:pt x="5028" y="3909"/>
                  </a:lnTo>
                  <a:lnTo>
                    <a:pt x="5120" y="3635"/>
                  </a:lnTo>
                  <a:close/>
                  <a:moveTo>
                    <a:pt x="6635" y="3635"/>
                  </a:moveTo>
                  <a:lnTo>
                    <a:pt x="6724" y="3909"/>
                  </a:lnTo>
                  <a:lnTo>
                    <a:pt x="7027" y="3909"/>
                  </a:lnTo>
                  <a:lnTo>
                    <a:pt x="6785" y="4091"/>
                  </a:lnTo>
                  <a:lnTo>
                    <a:pt x="6877" y="4362"/>
                  </a:lnTo>
                  <a:lnTo>
                    <a:pt x="6635" y="4180"/>
                  </a:lnTo>
                  <a:lnTo>
                    <a:pt x="6421" y="4362"/>
                  </a:lnTo>
                  <a:lnTo>
                    <a:pt x="6514" y="4091"/>
                  </a:lnTo>
                  <a:lnTo>
                    <a:pt x="6271" y="3909"/>
                  </a:lnTo>
                  <a:lnTo>
                    <a:pt x="6574" y="3909"/>
                  </a:lnTo>
                  <a:lnTo>
                    <a:pt x="6635" y="3635"/>
                  </a:lnTo>
                  <a:close/>
                  <a:moveTo>
                    <a:pt x="1333" y="4362"/>
                  </a:moveTo>
                  <a:lnTo>
                    <a:pt x="1364" y="4454"/>
                  </a:lnTo>
                  <a:lnTo>
                    <a:pt x="1425" y="4636"/>
                  </a:lnTo>
                  <a:lnTo>
                    <a:pt x="1728" y="4636"/>
                  </a:lnTo>
                  <a:lnTo>
                    <a:pt x="1485" y="4786"/>
                  </a:lnTo>
                  <a:lnTo>
                    <a:pt x="1575" y="5089"/>
                  </a:lnTo>
                  <a:lnTo>
                    <a:pt x="1333" y="4907"/>
                  </a:lnTo>
                  <a:lnTo>
                    <a:pt x="1090" y="5089"/>
                  </a:lnTo>
                  <a:lnTo>
                    <a:pt x="1212" y="4786"/>
                  </a:lnTo>
                  <a:lnTo>
                    <a:pt x="969" y="4636"/>
                  </a:lnTo>
                  <a:lnTo>
                    <a:pt x="1243" y="4636"/>
                  </a:lnTo>
                  <a:lnTo>
                    <a:pt x="1304" y="4454"/>
                  </a:lnTo>
                  <a:lnTo>
                    <a:pt x="1333" y="4362"/>
                  </a:lnTo>
                  <a:close/>
                  <a:moveTo>
                    <a:pt x="2818" y="4362"/>
                  </a:moveTo>
                  <a:lnTo>
                    <a:pt x="2847" y="4454"/>
                  </a:lnTo>
                  <a:lnTo>
                    <a:pt x="2908" y="4636"/>
                  </a:lnTo>
                  <a:lnTo>
                    <a:pt x="3211" y="4636"/>
                  </a:lnTo>
                  <a:lnTo>
                    <a:pt x="2968" y="4786"/>
                  </a:lnTo>
                  <a:lnTo>
                    <a:pt x="3060" y="5089"/>
                  </a:lnTo>
                  <a:lnTo>
                    <a:pt x="2818" y="4907"/>
                  </a:lnTo>
                  <a:lnTo>
                    <a:pt x="2576" y="5089"/>
                  </a:lnTo>
                  <a:lnTo>
                    <a:pt x="2697" y="4786"/>
                  </a:lnTo>
                  <a:lnTo>
                    <a:pt x="2455" y="4636"/>
                  </a:lnTo>
                  <a:lnTo>
                    <a:pt x="2726" y="4636"/>
                  </a:lnTo>
                  <a:lnTo>
                    <a:pt x="2787" y="4454"/>
                  </a:lnTo>
                  <a:lnTo>
                    <a:pt x="2818" y="4362"/>
                  </a:lnTo>
                  <a:close/>
                  <a:moveTo>
                    <a:pt x="4333" y="4362"/>
                  </a:moveTo>
                  <a:lnTo>
                    <a:pt x="4362" y="4454"/>
                  </a:lnTo>
                  <a:lnTo>
                    <a:pt x="4422" y="4636"/>
                  </a:lnTo>
                  <a:lnTo>
                    <a:pt x="4725" y="4636"/>
                  </a:lnTo>
                  <a:lnTo>
                    <a:pt x="4483" y="4786"/>
                  </a:lnTo>
                  <a:lnTo>
                    <a:pt x="4575" y="5089"/>
                  </a:lnTo>
                  <a:lnTo>
                    <a:pt x="4333" y="4907"/>
                  </a:lnTo>
                  <a:lnTo>
                    <a:pt x="4119" y="5089"/>
                  </a:lnTo>
                  <a:lnTo>
                    <a:pt x="4212" y="4786"/>
                  </a:lnTo>
                  <a:lnTo>
                    <a:pt x="3969" y="4636"/>
                  </a:lnTo>
                  <a:lnTo>
                    <a:pt x="4241" y="4636"/>
                  </a:lnTo>
                  <a:lnTo>
                    <a:pt x="4301" y="4454"/>
                  </a:lnTo>
                  <a:lnTo>
                    <a:pt x="4333" y="4362"/>
                  </a:lnTo>
                  <a:close/>
                  <a:moveTo>
                    <a:pt x="5876" y="4362"/>
                  </a:moveTo>
                  <a:lnTo>
                    <a:pt x="5908" y="4454"/>
                  </a:lnTo>
                  <a:lnTo>
                    <a:pt x="5968" y="4636"/>
                  </a:lnTo>
                  <a:lnTo>
                    <a:pt x="6271" y="4636"/>
                  </a:lnTo>
                  <a:lnTo>
                    <a:pt x="6029" y="4786"/>
                  </a:lnTo>
                  <a:lnTo>
                    <a:pt x="6119" y="5089"/>
                  </a:lnTo>
                  <a:lnTo>
                    <a:pt x="5908" y="4907"/>
                  </a:lnTo>
                  <a:lnTo>
                    <a:pt x="5665" y="5089"/>
                  </a:lnTo>
                  <a:lnTo>
                    <a:pt x="5755" y="4786"/>
                  </a:lnTo>
                  <a:lnTo>
                    <a:pt x="5513" y="4636"/>
                  </a:lnTo>
                  <a:lnTo>
                    <a:pt x="5816" y="4636"/>
                  </a:lnTo>
                  <a:lnTo>
                    <a:pt x="5847" y="4454"/>
                  </a:lnTo>
                  <a:lnTo>
                    <a:pt x="5876" y="4362"/>
                  </a:lnTo>
                  <a:close/>
                  <a:moveTo>
                    <a:pt x="7391" y="4362"/>
                  </a:moveTo>
                  <a:lnTo>
                    <a:pt x="7422" y="4454"/>
                  </a:lnTo>
                  <a:lnTo>
                    <a:pt x="7483" y="4636"/>
                  </a:lnTo>
                  <a:lnTo>
                    <a:pt x="7754" y="4636"/>
                  </a:lnTo>
                  <a:lnTo>
                    <a:pt x="7512" y="4786"/>
                  </a:lnTo>
                  <a:lnTo>
                    <a:pt x="7633" y="5089"/>
                  </a:lnTo>
                  <a:lnTo>
                    <a:pt x="7391" y="4907"/>
                  </a:lnTo>
                  <a:lnTo>
                    <a:pt x="7148" y="5089"/>
                  </a:lnTo>
                  <a:lnTo>
                    <a:pt x="7240" y="4786"/>
                  </a:lnTo>
                  <a:lnTo>
                    <a:pt x="6998" y="4636"/>
                  </a:lnTo>
                  <a:lnTo>
                    <a:pt x="7301" y="4636"/>
                  </a:lnTo>
                  <a:lnTo>
                    <a:pt x="7362" y="4454"/>
                  </a:lnTo>
                  <a:lnTo>
                    <a:pt x="7391" y="4362"/>
                  </a:lnTo>
                  <a:close/>
                  <a:moveTo>
                    <a:pt x="2091" y="5089"/>
                  </a:moveTo>
                  <a:lnTo>
                    <a:pt x="2181" y="5363"/>
                  </a:lnTo>
                  <a:lnTo>
                    <a:pt x="2455" y="5363"/>
                  </a:lnTo>
                  <a:lnTo>
                    <a:pt x="2212" y="5513"/>
                  </a:lnTo>
                  <a:lnTo>
                    <a:pt x="2241" y="5513"/>
                  </a:lnTo>
                  <a:lnTo>
                    <a:pt x="2273" y="5634"/>
                  </a:lnTo>
                  <a:lnTo>
                    <a:pt x="2334" y="5787"/>
                  </a:lnTo>
                  <a:lnTo>
                    <a:pt x="2334" y="5787"/>
                  </a:lnTo>
                  <a:lnTo>
                    <a:pt x="2120" y="5634"/>
                  </a:lnTo>
                  <a:lnTo>
                    <a:pt x="2060" y="5634"/>
                  </a:lnTo>
                  <a:lnTo>
                    <a:pt x="1849" y="5787"/>
                  </a:lnTo>
                  <a:lnTo>
                    <a:pt x="1909" y="5634"/>
                  </a:lnTo>
                  <a:lnTo>
                    <a:pt x="1970" y="5513"/>
                  </a:lnTo>
                  <a:lnTo>
                    <a:pt x="1728" y="5363"/>
                  </a:lnTo>
                  <a:lnTo>
                    <a:pt x="1999" y="5363"/>
                  </a:lnTo>
                  <a:lnTo>
                    <a:pt x="2091" y="5089"/>
                  </a:lnTo>
                  <a:close/>
                  <a:moveTo>
                    <a:pt x="3574" y="5089"/>
                  </a:moveTo>
                  <a:lnTo>
                    <a:pt x="3666" y="5363"/>
                  </a:lnTo>
                  <a:lnTo>
                    <a:pt x="3969" y="5363"/>
                  </a:lnTo>
                  <a:lnTo>
                    <a:pt x="3727" y="5513"/>
                  </a:lnTo>
                  <a:lnTo>
                    <a:pt x="3756" y="5634"/>
                  </a:lnTo>
                  <a:lnTo>
                    <a:pt x="3817" y="5787"/>
                  </a:lnTo>
                  <a:lnTo>
                    <a:pt x="3606" y="5634"/>
                  </a:lnTo>
                  <a:lnTo>
                    <a:pt x="3574" y="5634"/>
                  </a:lnTo>
                  <a:lnTo>
                    <a:pt x="3363" y="5787"/>
                  </a:lnTo>
                  <a:lnTo>
                    <a:pt x="3424" y="5634"/>
                  </a:lnTo>
                  <a:lnTo>
                    <a:pt x="3453" y="5513"/>
                  </a:lnTo>
                  <a:lnTo>
                    <a:pt x="3211" y="5363"/>
                  </a:lnTo>
                  <a:lnTo>
                    <a:pt x="3514" y="5363"/>
                  </a:lnTo>
                  <a:lnTo>
                    <a:pt x="3574" y="5089"/>
                  </a:lnTo>
                  <a:close/>
                  <a:moveTo>
                    <a:pt x="5120" y="5089"/>
                  </a:moveTo>
                  <a:lnTo>
                    <a:pt x="5210" y="5363"/>
                  </a:lnTo>
                  <a:lnTo>
                    <a:pt x="5484" y="5363"/>
                  </a:lnTo>
                  <a:lnTo>
                    <a:pt x="5241" y="5513"/>
                  </a:lnTo>
                  <a:lnTo>
                    <a:pt x="5302" y="5634"/>
                  </a:lnTo>
                  <a:lnTo>
                    <a:pt x="5363" y="5787"/>
                  </a:lnTo>
                  <a:lnTo>
                    <a:pt x="5149" y="5634"/>
                  </a:lnTo>
                  <a:lnTo>
                    <a:pt x="5089" y="5634"/>
                  </a:lnTo>
                  <a:lnTo>
                    <a:pt x="4878" y="5787"/>
                  </a:lnTo>
                  <a:lnTo>
                    <a:pt x="4938" y="5634"/>
                  </a:lnTo>
                  <a:lnTo>
                    <a:pt x="4999" y="5513"/>
                  </a:lnTo>
                  <a:lnTo>
                    <a:pt x="4757" y="5363"/>
                  </a:lnTo>
                  <a:lnTo>
                    <a:pt x="5028" y="5363"/>
                  </a:lnTo>
                  <a:lnTo>
                    <a:pt x="5120" y="5089"/>
                  </a:lnTo>
                  <a:close/>
                  <a:moveTo>
                    <a:pt x="6635" y="5089"/>
                  </a:moveTo>
                  <a:lnTo>
                    <a:pt x="6724" y="5363"/>
                  </a:lnTo>
                  <a:lnTo>
                    <a:pt x="7027" y="5363"/>
                  </a:lnTo>
                  <a:lnTo>
                    <a:pt x="6785" y="5513"/>
                  </a:lnTo>
                  <a:lnTo>
                    <a:pt x="6816" y="5634"/>
                  </a:lnTo>
                  <a:lnTo>
                    <a:pt x="6877" y="5787"/>
                  </a:lnTo>
                  <a:lnTo>
                    <a:pt x="6664" y="5634"/>
                  </a:lnTo>
                  <a:lnTo>
                    <a:pt x="6635" y="5634"/>
                  </a:lnTo>
                  <a:lnTo>
                    <a:pt x="6421" y="5787"/>
                  </a:lnTo>
                  <a:lnTo>
                    <a:pt x="6421" y="5787"/>
                  </a:lnTo>
                  <a:lnTo>
                    <a:pt x="6482" y="5634"/>
                  </a:lnTo>
                  <a:lnTo>
                    <a:pt x="6514" y="5513"/>
                  </a:lnTo>
                  <a:lnTo>
                    <a:pt x="6271" y="5363"/>
                  </a:lnTo>
                  <a:lnTo>
                    <a:pt x="6574" y="5363"/>
                  </a:lnTo>
                  <a:lnTo>
                    <a:pt x="6635" y="5089"/>
                  </a:lnTo>
                  <a:close/>
                  <a:moveTo>
                    <a:pt x="1333" y="5787"/>
                  </a:moveTo>
                  <a:lnTo>
                    <a:pt x="1425" y="6090"/>
                  </a:lnTo>
                  <a:lnTo>
                    <a:pt x="1728" y="6090"/>
                  </a:lnTo>
                  <a:lnTo>
                    <a:pt x="1485" y="6240"/>
                  </a:lnTo>
                  <a:lnTo>
                    <a:pt x="1575" y="6514"/>
                  </a:lnTo>
                  <a:lnTo>
                    <a:pt x="1333" y="6332"/>
                  </a:lnTo>
                  <a:lnTo>
                    <a:pt x="1090" y="6514"/>
                  </a:lnTo>
                  <a:lnTo>
                    <a:pt x="1212" y="6240"/>
                  </a:lnTo>
                  <a:lnTo>
                    <a:pt x="969" y="6090"/>
                  </a:lnTo>
                  <a:lnTo>
                    <a:pt x="1243" y="6090"/>
                  </a:lnTo>
                  <a:lnTo>
                    <a:pt x="1333" y="5787"/>
                  </a:lnTo>
                  <a:close/>
                  <a:moveTo>
                    <a:pt x="2818" y="5787"/>
                  </a:moveTo>
                  <a:lnTo>
                    <a:pt x="2908" y="6090"/>
                  </a:lnTo>
                  <a:lnTo>
                    <a:pt x="3211" y="6090"/>
                  </a:lnTo>
                  <a:lnTo>
                    <a:pt x="2968" y="6240"/>
                  </a:lnTo>
                  <a:lnTo>
                    <a:pt x="3060" y="6514"/>
                  </a:lnTo>
                  <a:lnTo>
                    <a:pt x="2818" y="6332"/>
                  </a:lnTo>
                  <a:lnTo>
                    <a:pt x="2576" y="6514"/>
                  </a:lnTo>
                  <a:lnTo>
                    <a:pt x="2697" y="6240"/>
                  </a:lnTo>
                  <a:lnTo>
                    <a:pt x="2455" y="6090"/>
                  </a:lnTo>
                  <a:lnTo>
                    <a:pt x="2726" y="6090"/>
                  </a:lnTo>
                  <a:lnTo>
                    <a:pt x="2818" y="5787"/>
                  </a:lnTo>
                  <a:close/>
                  <a:moveTo>
                    <a:pt x="4333" y="5787"/>
                  </a:moveTo>
                  <a:lnTo>
                    <a:pt x="4422" y="6090"/>
                  </a:lnTo>
                  <a:lnTo>
                    <a:pt x="4725" y="6090"/>
                  </a:lnTo>
                  <a:lnTo>
                    <a:pt x="4483" y="6240"/>
                  </a:lnTo>
                  <a:lnTo>
                    <a:pt x="4575" y="6514"/>
                  </a:lnTo>
                  <a:lnTo>
                    <a:pt x="4333" y="6332"/>
                  </a:lnTo>
                  <a:lnTo>
                    <a:pt x="4119" y="6514"/>
                  </a:lnTo>
                  <a:lnTo>
                    <a:pt x="4212" y="6240"/>
                  </a:lnTo>
                  <a:lnTo>
                    <a:pt x="3969" y="6090"/>
                  </a:lnTo>
                  <a:lnTo>
                    <a:pt x="4241" y="6090"/>
                  </a:lnTo>
                  <a:lnTo>
                    <a:pt x="4333" y="5787"/>
                  </a:lnTo>
                  <a:close/>
                  <a:moveTo>
                    <a:pt x="5876" y="5787"/>
                  </a:moveTo>
                  <a:lnTo>
                    <a:pt x="5968" y="6090"/>
                  </a:lnTo>
                  <a:lnTo>
                    <a:pt x="6271" y="6090"/>
                  </a:lnTo>
                  <a:lnTo>
                    <a:pt x="6029" y="6240"/>
                  </a:lnTo>
                  <a:lnTo>
                    <a:pt x="6119" y="6514"/>
                  </a:lnTo>
                  <a:lnTo>
                    <a:pt x="5908" y="6332"/>
                  </a:lnTo>
                  <a:lnTo>
                    <a:pt x="5665" y="6514"/>
                  </a:lnTo>
                  <a:lnTo>
                    <a:pt x="5755" y="6240"/>
                  </a:lnTo>
                  <a:lnTo>
                    <a:pt x="5513" y="6090"/>
                  </a:lnTo>
                  <a:lnTo>
                    <a:pt x="5816" y="6090"/>
                  </a:lnTo>
                  <a:lnTo>
                    <a:pt x="5876" y="5787"/>
                  </a:lnTo>
                  <a:close/>
                  <a:moveTo>
                    <a:pt x="7391" y="5787"/>
                  </a:moveTo>
                  <a:lnTo>
                    <a:pt x="7483" y="6090"/>
                  </a:lnTo>
                  <a:lnTo>
                    <a:pt x="7754" y="6090"/>
                  </a:lnTo>
                  <a:lnTo>
                    <a:pt x="7512" y="6240"/>
                  </a:lnTo>
                  <a:lnTo>
                    <a:pt x="7633" y="6514"/>
                  </a:lnTo>
                  <a:lnTo>
                    <a:pt x="7391" y="6332"/>
                  </a:lnTo>
                  <a:lnTo>
                    <a:pt x="7148" y="6514"/>
                  </a:lnTo>
                  <a:lnTo>
                    <a:pt x="7240" y="6240"/>
                  </a:lnTo>
                  <a:lnTo>
                    <a:pt x="6998" y="6090"/>
                  </a:lnTo>
                  <a:lnTo>
                    <a:pt x="7301" y="6090"/>
                  </a:lnTo>
                  <a:lnTo>
                    <a:pt x="7391" y="5787"/>
                  </a:lnTo>
                  <a:close/>
                  <a:moveTo>
                    <a:pt x="7391" y="0"/>
                  </a:moveTo>
                  <a:cubicBezTo>
                    <a:pt x="6877" y="0"/>
                    <a:pt x="6392" y="61"/>
                    <a:pt x="5908" y="153"/>
                  </a:cubicBezTo>
                  <a:lnTo>
                    <a:pt x="5968" y="335"/>
                  </a:lnTo>
                  <a:lnTo>
                    <a:pt x="6271" y="335"/>
                  </a:lnTo>
                  <a:lnTo>
                    <a:pt x="6029" y="485"/>
                  </a:lnTo>
                  <a:lnTo>
                    <a:pt x="6029" y="517"/>
                  </a:lnTo>
                  <a:lnTo>
                    <a:pt x="6119" y="788"/>
                  </a:lnTo>
                  <a:lnTo>
                    <a:pt x="5908" y="606"/>
                  </a:lnTo>
                  <a:lnTo>
                    <a:pt x="5665" y="788"/>
                  </a:lnTo>
                  <a:lnTo>
                    <a:pt x="5755" y="517"/>
                  </a:lnTo>
                  <a:lnTo>
                    <a:pt x="5755" y="485"/>
                  </a:lnTo>
                  <a:lnTo>
                    <a:pt x="5513" y="335"/>
                  </a:lnTo>
                  <a:lnTo>
                    <a:pt x="5816" y="335"/>
                  </a:lnTo>
                  <a:lnTo>
                    <a:pt x="5847" y="153"/>
                  </a:lnTo>
                  <a:lnTo>
                    <a:pt x="5847" y="153"/>
                  </a:lnTo>
                  <a:cubicBezTo>
                    <a:pt x="5392" y="243"/>
                    <a:pt x="4938" y="395"/>
                    <a:pt x="4514" y="577"/>
                  </a:cubicBezTo>
                  <a:lnTo>
                    <a:pt x="4575" y="788"/>
                  </a:lnTo>
                  <a:lnTo>
                    <a:pt x="4393" y="638"/>
                  </a:lnTo>
                  <a:cubicBezTo>
                    <a:pt x="4301" y="667"/>
                    <a:pt x="4212" y="698"/>
                    <a:pt x="4151" y="759"/>
                  </a:cubicBezTo>
                  <a:lnTo>
                    <a:pt x="4119" y="788"/>
                  </a:lnTo>
                  <a:lnTo>
                    <a:pt x="4119" y="759"/>
                  </a:lnTo>
                  <a:cubicBezTo>
                    <a:pt x="3998" y="819"/>
                    <a:pt x="3877" y="880"/>
                    <a:pt x="3787" y="941"/>
                  </a:cubicBezTo>
                  <a:cubicBezTo>
                    <a:pt x="3727" y="970"/>
                    <a:pt x="3695" y="970"/>
                    <a:pt x="3666" y="1001"/>
                  </a:cubicBezTo>
                  <a:lnTo>
                    <a:pt x="3666" y="1062"/>
                  </a:lnTo>
                  <a:lnTo>
                    <a:pt x="3969" y="1062"/>
                  </a:lnTo>
                  <a:lnTo>
                    <a:pt x="3727" y="1212"/>
                  </a:lnTo>
                  <a:lnTo>
                    <a:pt x="3817" y="1486"/>
                  </a:lnTo>
                  <a:lnTo>
                    <a:pt x="3606" y="1304"/>
                  </a:lnTo>
                  <a:lnTo>
                    <a:pt x="3363" y="1486"/>
                  </a:lnTo>
                  <a:lnTo>
                    <a:pt x="3453" y="1212"/>
                  </a:lnTo>
                  <a:lnTo>
                    <a:pt x="3392" y="1183"/>
                  </a:lnTo>
                  <a:cubicBezTo>
                    <a:pt x="3211" y="1304"/>
                    <a:pt x="3029" y="1425"/>
                    <a:pt x="2847" y="1575"/>
                  </a:cubicBezTo>
                  <a:lnTo>
                    <a:pt x="2908" y="1757"/>
                  </a:lnTo>
                  <a:lnTo>
                    <a:pt x="3211" y="1757"/>
                  </a:lnTo>
                  <a:lnTo>
                    <a:pt x="2968" y="1939"/>
                  </a:lnTo>
                  <a:lnTo>
                    <a:pt x="3029" y="2121"/>
                  </a:lnTo>
                  <a:lnTo>
                    <a:pt x="3060" y="2213"/>
                  </a:lnTo>
                  <a:lnTo>
                    <a:pt x="2939" y="2121"/>
                  </a:lnTo>
                  <a:lnTo>
                    <a:pt x="2818" y="2031"/>
                  </a:lnTo>
                  <a:lnTo>
                    <a:pt x="2726" y="2121"/>
                  </a:lnTo>
                  <a:lnTo>
                    <a:pt x="2576" y="2213"/>
                  </a:lnTo>
                  <a:lnTo>
                    <a:pt x="2636" y="2121"/>
                  </a:lnTo>
                  <a:lnTo>
                    <a:pt x="2697" y="1939"/>
                  </a:lnTo>
                  <a:lnTo>
                    <a:pt x="2544" y="1818"/>
                  </a:lnTo>
                  <a:cubicBezTo>
                    <a:pt x="2423" y="1910"/>
                    <a:pt x="2334" y="2000"/>
                    <a:pt x="2212" y="2121"/>
                  </a:cubicBezTo>
                  <a:cubicBezTo>
                    <a:pt x="2181" y="2152"/>
                    <a:pt x="2120" y="2181"/>
                    <a:pt x="2091" y="2242"/>
                  </a:cubicBezTo>
                  <a:lnTo>
                    <a:pt x="2181" y="2484"/>
                  </a:lnTo>
                  <a:lnTo>
                    <a:pt x="2455" y="2484"/>
                  </a:lnTo>
                  <a:lnTo>
                    <a:pt x="2212" y="2637"/>
                  </a:lnTo>
                  <a:lnTo>
                    <a:pt x="2241" y="2637"/>
                  </a:lnTo>
                  <a:lnTo>
                    <a:pt x="2334" y="2908"/>
                  </a:lnTo>
                  <a:lnTo>
                    <a:pt x="2334" y="2908"/>
                  </a:lnTo>
                  <a:lnTo>
                    <a:pt x="2091" y="2758"/>
                  </a:lnTo>
                  <a:lnTo>
                    <a:pt x="1849" y="2908"/>
                  </a:lnTo>
                  <a:lnTo>
                    <a:pt x="1970" y="2637"/>
                  </a:lnTo>
                  <a:lnTo>
                    <a:pt x="1817" y="2545"/>
                  </a:lnTo>
                  <a:cubicBezTo>
                    <a:pt x="1667" y="2726"/>
                    <a:pt x="1514" y="2908"/>
                    <a:pt x="1393" y="3090"/>
                  </a:cubicBezTo>
                  <a:lnTo>
                    <a:pt x="1425" y="3211"/>
                  </a:lnTo>
                  <a:lnTo>
                    <a:pt x="1728" y="3211"/>
                  </a:lnTo>
                  <a:lnTo>
                    <a:pt x="1575" y="3272"/>
                  </a:lnTo>
                  <a:lnTo>
                    <a:pt x="1485" y="3364"/>
                  </a:lnTo>
                  <a:lnTo>
                    <a:pt x="1575" y="3635"/>
                  </a:lnTo>
                  <a:lnTo>
                    <a:pt x="1575" y="3635"/>
                  </a:lnTo>
                  <a:lnTo>
                    <a:pt x="1333" y="3453"/>
                  </a:lnTo>
                  <a:lnTo>
                    <a:pt x="1090" y="3635"/>
                  </a:lnTo>
                  <a:lnTo>
                    <a:pt x="1090" y="3635"/>
                  </a:lnTo>
                  <a:lnTo>
                    <a:pt x="1212" y="3364"/>
                  </a:lnTo>
                  <a:lnTo>
                    <a:pt x="1183" y="3364"/>
                  </a:lnTo>
                  <a:cubicBezTo>
                    <a:pt x="1061" y="3545"/>
                    <a:pt x="969" y="3727"/>
                    <a:pt x="848" y="3909"/>
                  </a:cubicBezTo>
                  <a:lnTo>
                    <a:pt x="969" y="3909"/>
                  </a:lnTo>
                  <a:lnTo>
                    <a:pt x="819" y="4030"/>
                  </a:lnTo>
                  <a:cubicBezTo>
                    <a:pt x="788" y="4059"/>
                    <a:pt x="758" y="4091"/>
                    <a:pt x="758" y="4151"/>
                  </a:cubicBezTo>
                  <a:lnTo>
                    <a:pt x="819" y="4362"/>
                  </a:lnTo>
                  <a:lnTo>
                    <a:pt x="698" y="4272"/>
                  </a:lnTo>
                  <a:lnTo>
                    <a:pt x="606" y="4454"/>
                  </a:lnTo>
                  <a:cubicBezTo>
                    <a:pt x="485" y="4757"/>
                    <a:pt x="363" y="5060"/>
                    <a:pt x="274" y="5363"/>
                  </a:cubicBezTo>
                  <a:lnTo>
                    <a:pt x="516" y="5363"/>
                  </a:lnTo>
                  <a:lnTo>
                    <a:pt x="577" y="5089"/>
                  </a:lnTo>
                  <a:lnTo>
                    <a:pt x="666" y="5363"/>
                  </a:lnTo>
                  <a:lnTo>
                    <a:pt x="969" y="5363"/>
                  </a:lnTo>
                  <a:lnTo>
                    <a:pt x="727" y="5513"/>
                  </a:lnTo>
                  <a:lnTo>
                    <a:pt x="758" y="5634"/>
                  </a:lnTo>
                  <a:lnTo>
                    <a:pt x="819" y="5787"/>
                  </a:lnTo>
                  <a:lnTo>
                    <a:pt x="819" y="5787"/>
                  </a:lnTo>
                  <a:lnTo>
                    <a:pt x="606" y="5634"/>
                  </a:lnTo>
                  <a:lnTo>
                    <a:pt x="577" y="5634"/>
                  </a:lnTo>
                  <a:lnTo>
                    <a:pt x="363" y="5787"/>
                  </a:lnTo>
                  <a:lnTo>
                    <a:pt x="363" y="5787"/>
                  </a:lnTo>
                  <a:lnTo>
                    <a:pt x="424" y="5634"/>
                  </a:lnTo>
                  <a:lnTo>
                    <a:pt x="456" y="5513"/>
                  </a:lnTo>
                  <a:lnTo>
                    <a:pt x="274" y="5392"/>
                  </a:lnTo>
                  <a:cubicBezTo>
                    <a:pt x="242" y="5484"/>
                    <a:pt x="213" y="5545"/>
                    <a:pt x="213" y="5634"/>
                  </a:cubicBezTo>
                  <a:lnTo>
                    <a:pt x="121" y="6090"/>
                  </a:lnTo>
                  <a:lnTo>
                    <a:pt x="213" y="6090"/>
                  </a:lnTo>
                  <a:lnTo>
                    <a:pt x="92" y="6150"/>
                  </a:lnTo>
                  <a:cubicBezTo>
                    <a:pt x="92" y="6272"/>
                    <a:pt x="61" y="6361"/>
                    <a:pt x="61" y="6482"/>
                  </a:cubicBezTo>
                  <a:lnTo>
                    <a:pt x="61" y="6514"/>
                  </a:lnTo>
                  <a:cubicBezTo>
                    <a:pt x="32" y="6604"/>
                    <a:pt x="32" y="6696"/>
                    <a:pt x="32" y="6817"/>
                  </a:cubicBezTo>
                  <a:cubicBezTo>
                    <a:pt x="0" y="6846"/>
                    <a:pt x="0" y="6877"/>
                    <a:pt x="0" y="6906"/>
                  </a:cubicBezTo>
                  <a:lnTo>
                    <a:pt x="8299" y="6906"/>
                  </a:lnTo>
                  <a:lnTo>
                    <a:pt x="8299" y="6817"/>
                  </a:lnTo>
                  <a:lnTo>
                    <a:pt x="8299" y="5634"/>
                  </a:lnTo>
                  <a:lnTo>
                    <a:pt x="8299" y="4454"/>
                  </a:lnTo>
                  <a:lnTo>
                    <a:pt x="8299" y="3272"/>
                  </a:lnTo>
                  <a:lnTo>
                    <a:pt x="8299" y="2121"/>
                  </a:lnTo>
                  <a:lnTo>
                    <a:pt x="8299" y="941"/>
                  </a:lnTo>
                  <a:lnTo>
                    <a:pt x="8299" y="61"/>
                  </a:lnTo>
                  <a:cubicBezTo>
                    <a:pt x="7997" y="32"/>
                    <a:pt x="7694" y="0"/>
                    <a:pt x="7391" y="0"/>
                  </a:cubicBezTo>
                  <a:close/>
                </a:path>
              </a:pathLst>
            </a:custGeom>
            <a:solidFill>
              <a:srgbClr val="63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6"/>
            <p:cNvSpPr/>
            <p:nvPr/>
          </p:nvSpPr>
          <p:spPr>
            <a:xfrm>
              <a:off x="3606011" y="3586892"/>
              <a:ext cx="565309" cy="113889"/>
            </a:xfrm>
            <a:custGeom>
              <a:avLst/>
              <a:gdLst/>
              <a:ahLst/>
              <a:cxnLst/>
              <a:rect l="l" t="t" r="r" b="b"/>
              <a:pathLst>
                <a:path w="5877" h="1184" extrusionOk="0">
                  <a:moveTo>
                    <a:pt x="0" y="1"/>
                  </a:moveTo>
                  <a:lnTo>
                    <a:pt x="0" y="1183"/>
                  </a:lnTo>
                  <a:lnTo>
                    <a:pt x="5877" y="1183"/>
                  </a:lnTo>
                  <a:cubicBezTo>
                    <a:pt x="5695" y="788"/>
                    <a:pt x="5484" y="396"/>
                    <a:pt x="52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6"/>
            <p:cNvSpPr/>
            <p:nvPr/>
          </p:nvSpPr>
          <p:spPr>
            <a:xfrm>
              <a:off x="3606011" y="3362670"/>
              <a:ext cx="408038" cy="113600"/>
            </a:xfrm>
            <a:custGeom>
              <a:avLst/>
              <a:gdLst/>
              <a:ahLst/>
              <a:cxnLst/>
              <a:rect l="l" t="t" r="r" b="b"/>
              <a:pathLst>
                <a:path w="4242" h="1181" extrusionOk="0">
                  <a:moveTo>
                    <a:pt x="0" y="1"/>
                  </a:moveTo>
                  <a:lnTo>
                    <a:pt x="0" y="1181"/>
                  </a:lnTo>
                  <a:lnTo>
                    <a:pt x="4241" y="1181"/>
                  </a:lnTo>
                  <a:cubicBezTo>
                    <a:pt x="3788" y="728"/>
                    <a:pt x="3272" y="333"/>
                    <a:pt x="26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46"/>
            <p:cNvSpPr/>
            <p:nvPr/>
          </p:nvSpPr>
          <p:spPr>
            <a:xfrm>
              <a:off x="3606011" y="3814192"/>
              <a:ext cx="620810" cy="113793"/>
            </a:xfrm>
            <a:custGeom>
              <a:avLst/>
              <a:gdLst/>
              <a:ahLst/>
              <a:cxnLst/>
              <a:rect l="l" t="t" r="r" b="b"/>
              <a:pathLst>
                <a:path w="6454" h="1183" extrusionOk="0">
                  <a:moveTo>
                    <a:pt x="0" y="0"/>
                  </a:moveTo>
                  <a:lnTo>
                    <a:pt x="0" y="1183"/>
                  </a:lnTo>
                  <a:lnTo>
                    <a:pt x="6453" y="1183"/>
                  </a:lnTo>
                  <a:cubicBezTo>
                    <a:pt x="6422" y="759"/>
                    <a:pt x="6361" y="364"/>
                    <a:pt x="6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46"/>
            <p:cNvSpPr/>
            <p:nvPr/>
          </p:nvSpPr>
          <p:spPr>
            <a:xfrm>
              <a:off x="2810707" y="4038607"/>
              <a:ext cx="1416109" cy="113600"/>
            </a:xfrm>
            <a:custGeom>
              <a:avLst/>
              <a:gdLst/>
              <a:ahLst/>
              <a:cxnLst/>
              <a:rect l="l" t="t" r="r" b="b"/>
              <a:pathLst>
                <a:path w="14722" h="1181" extrusionOk="0">
                  <a:moveTo>
                    <a:pt x="1" y="1"/>
                  </a:moveTo>
                  <a:cubicBezTo>
                    <a:pt x="30" y="425"/>
                    <a:pt x="90" y="817"/>
                    <a:pt x="182" y="1181"/>
                  </a:cubicBezTo>
                  <a:lnTo>
                    <a:pt x="14540" y="1181"/>
                  </a:lnTo>
                  <a:cubicBezTo>
                    <a:pt x="14629" y="817"/>
                    <a:pt x="14690" y="425"/>
                    <a:pt x="147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46"/>
            <p:cNvSpPr/>
            <p:nvPr/>
          </p:nvSpPr>
          <p:spPr>
            <a:xfrm>
              <a:off x="2865920" y="4265907"/>
              <a:ext cx="1305394" cy="113600"/>
            </a:xfrm>
            <a:custGeom>
              <a:avLst/>
              <a:gdLst/>
              <a:ahLst/>
              <a:cxnLst/>
              <a:rect l="l" t="t" r="r" b="b"/>
              <a:pathLst>
                <a:path w="13571" h="1181" extrusionOk="0">
                  <a:moveTo>
                    <a:pt x="1" y="0"/>
                  </a:moveTo>
                  <a:cubicBezTo>
                    <a:pt x="183" y="393"/>
                    <a:pt x="396" y="788"/>
                    <a:pt x="638" y="1180"/>
                  </a:cubicBezTo>
                  <a:lnTo>
                    <a:pt x="12936" y="1180"/>
                  </a:lnTo>
                  <a:cubicBezTo>
                    <a:pt x="13178" y="788"/>
                    <a:pt x="13389" y="393"/>
                    <a:pt x="135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46"/>
            <p:cNvSpPr/>
            <p:nvPr/>
          </p:nvSpPr>
          <p:spPr>
            <a:xfrm>
              <a:off x="3020499" y="4490129"/>
              <a:ext cx="996528" cy="113793"/>
            </a:xfrm>
            <a:custGeom>
              <a:avLst/>
              <a:gdLst/>
              <a:ahLst/>
              <a:cxnLst/>
              <a:rect l="l" t="t" r="r" b="b"/>
              <a:pathLst>
                <a:path w="10360" h="1183" extrusionOk="0">
                  <a:moveTo>
                    <a:pt x="0" y="0"/>
                  </a:moveTo>
                  <a:cubicBezTo>
                    <a:pt x="454" y="456"/>
                    <a:pt x="999" y="848"/>
                    <a:pt x="1544" y="1183"/>
                  </a:cubicBezTo>
                  <a:lnTo>
                    <a:pt x="8784" y="1183"/>
                  </a:lnTo>
                  <a:cubicBezTo>
                    <a:pt x="9359" y="848"/>
                    <a:pt x="9875" y="456"/>
                    <a:pt x="10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6"/>
            <p:cNvSpPr/>
            <p:nvPr/>
          </p:nvSpPr>
          <p:spPr>
            <a:xfrm>
              <a:off x="3410936" y="3345163"/>
              <a:ext cx="72816" cy="70026"/>
            </a:xfrm>
            <a:custGeom>
              <a:avLst/>
              <a:gdLst/>
              <a:ahLst/>
              <a:cxnLst/>
              <a:rect l="l" t="t" r="r" b="b"/>
              <a:pathLst>
                <a:path w="757" h="728" extrusionOk="0">
                  <a:moveTo>
                    <a:pt x="364" y="1"/>
                  </a:moveTo>
                  <a:lnTo>
                    <a:pt x="332" y="183"/>
                  </a:lnTo>
                  <a:lnTo>
                    <a:pt x="303" y="304"/>
                  </a:lnTo>
                  <a:lnTo>
                    <a:pt x="0" y="304"/>
                  </a:lnTo>
                  <a:lnTo>
                    <a:pt x="243" y="454"/>
                  </a:lnTo>
                  <a:lnTo>
                    <a:pt x="150" y="728"/>
                  </a:lnTo>
                  <a:lnTo>
                    <a:pt x="150" y="728"/>
                  </a:lnTo>
                  <a:lnTo>
                    <a:pt x="364" y="546"/>
                  </a:lnTo>
                  <a:lnTo>
                    <a:pt x="606" y="728"/>
                  </a:lnTo>
                  <a:lnTo>
                    <a:pt x="514" y="454"/>
                  </a:lnTo>
                  <a:lnTo>
                    <a:pt x="756" y="304"/>
                  </a:lnTo>
                  <a:lnTo>
                    <a:pt x="453" y="304"/>
                  </a:lnTo>
                  <a:lnTo>
                    <a:pt x="424" y="183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46"/>
            <p:cNvSpPr/>
            <p:nvPr/>
          </p:nvSpPr>
          <p:spPr>
            <a:xfrm>
              <a:off x="3410936" y="3485025"/>
              <a:ext cx="72816" cy="67044"/>
            </a:xfrm>
            <a:custGeom>
              <a:avLst/>
              <a:gdLst/>
              <a:ahLst/>
              <a:cxnLst/>
              <a:rect l="l" t="t" r="r" b="b"/>
              <a:pathLst>
                <a:path w="757" h="697" extrusionOk="0">
                  <a:moveTo>
                    <a:pt x="364" y="1"/>
                  </a:moveTo>
                  <a:lnTo>
                    <a:pt x="303" y="272"/>
                  </a:lnTo>
                  <a:lnTo>
                    <a:pt x="0" y="272"/>
                  </a:lnTo>
                  <a:lnTo>
                    <a:pt x="243" y="425"/>
                  </a:lnTo>
                  <a:lnTo>
                    <a:pt x="150" y="696"/>
                  </a:lnTo>
                  <a:lnTo>
                    <a:pt x="150" y="696"/>
                  </a:lnTo>
                  <a:lnTo>
                    <a:pt x="364" y="546"/>
                  </a:lnTo>
                  <a:lnTo>
                    <a:pt x="606" y="696"/>
                  </a:lnTo>
                  <a:lnTo>
                    <a:pt x="514" y="425"/>
                  </a:lnTo>
                  <a:lnTo>
                    <a:pt x="756" y="272"/>
                  </a:lnTo>
                  <a:lnTo>
                    <a:pt x="453" y="272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46"/>
            <p:cNvSpPr/>
            <p:nvPr/>
          </p:nvSpPr>
          <p:spPr>
            <a:xfrm>
              <a:off x="3410936" y="3621906"/>
              <a:ext cx="72816" cy="70026"/>
            </a:xfrm>
            <a:custGeom>
              <a:avLst/>
              <a:gdLst/>
              <a:ahLst/>
              <a:cxnLst/>
              <a:rect l="l" t="t" r="r" b="b"/>
              <a:pathLst>
                <a:path w="757" h="728" extrusionOk="0">
                  <a:moveTo>
                    <a:pt x="364" y="0"/>
                  </a:moveTo>
                  <a:lnTo>
                    <a:pt x="303" y="274"/>
                  </a:lnTo>
                  <a:lnTo>
                    <a:pt x="0" y="274"/>
                  </a:lnTo>
                  <a:lnTo>
                    <a:pt x="243" y="456"/>
                  </a:lnTo>
                  <a:lnTo>
                    <a:pt x="150" y="727"/>
                  </a:lnTo>
                  <a:lnTo>
                    <a:pt x="364" y="545"/>
                  </a:lnTo>
                  <a:lnTo>
                    <a:pt x="606" y="727"/>
                  </a:lnTo>
                  <a:lnTo>
                    <a:pt x="514" y="456"/>
                  </a:lnTo>
                  <a:lnTo>
                    <a:pt x="756" y="274"/>
                  </a:lnTo>
                  <a:lnTo>
                    <a:pt x="453" y="274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46"/>
            <p:cNvSpPr/>
            <p:nvPr/>
          </p:nvSpPr>
          <p:spPr>
            <a:xfrm>
              <a:off x="3410936" y="3761768"/>
              <a:ext cx="72816" cy="67141"/>
            </a:xfrm>
            <a:custGeom>
              <a:avLst/>
              <a:gdLst/>
              <a:ahLst/>
              <a:cxnLst/>
              <a:rect l="l" t="t" r="r" b="b"/>
              <a:pathLst>
                <a:path w="757" h="698" extrusionOk="0">
                  <a:moveTo>
                    <a:pt x="364" y="0"/>
                  </a:moveTo>
                  <a:lnTo>
                    <a:pt x="303" y="274"/>
                  </a:lnTo>
                  <a:lnTo>
                    <a:pt x="0" y="274"/>
                  </a:lnTo>
                  <a:lnTo>
                    <a:pt x="243" y="424"/>
                  </a:lnTo>
                  <a:lnTo>
                    <a:pt x="211" y="545"/>
                  </a:lnTo>
                  <a:lnTo>
                    <a:pt x="150" y="698"/>
                  </a:lnTo>
                  <a:lnTo>
                    <a:pt x="150" y="698"/>
                  </a:lnTo>
                  <a:lnTo>
                    <a:pt x="364" y="545"/>
                  </a:lnTo>
                  <a:lnTo>
                    <a:pt x="393" y="545"/>
                  </a:lnTo>
                  <a:lnTo>
                    <a:pt x="606" y="698"/>
                  </a:lnTo>
                  <a:lnTo>
                    <a:pt x="545" y="545"/>
                  </a:lnTo>
                  <a:lnTo>
                    <a:pt x="514" y="424"/>
                  </a:lnTo>
                  <a:lnTo>
                    <a:pt x="756" y="274"/>
                  </a:lnTo>
                  <a:lnTo>
                    <a:pt x="453" y="274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6"/>
            <p:cNvSpPr/>
            <p:nvPr/>
          </p:nvSpPr>
          <p:spPr>
            <a:xfrm>
              <a:off x="3265208" y="3345163"/>
              <a:ext cx="70026" cy="70026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364" y="1"/>
                  </a:moveTo>
                  <a:lnTo>
                    <a:pt x="304" y="183"/>
                  </a:lnTo>
                  <a:lnTo>
                    <a:pt x="272" y="304"/>
                  </a:lnTo>
                  <a:lnTo>
                    <a:pt x="1" y="304"/>
                  </a:lnTo>
                  <a:lnTo>
                    <a:pt x="243" y="454"/>
                  </a:lnTo>
                  <a:lnTo>
                    <a:pt x="122" y="728"/>
                  </a:lnTo>
                  <a:lnTo>
                    <a:pt x="364" y="546"/>
                  </a:lnTo>
                  <a:lnTo>
                    <a:pt x="607" y="728"/>
                  </a:lnTo>
                  <a:lnTo>
                    <a:pt x="485" y="454"/>
                  </a:lnTo>
                  <a:lnTo>
                    <a:pt x="728" y="304"/>
                  </a:lnTo>
                  <a:lnTo>
                    <a:pt x="454" y="304"/>
                  </a:lnTo>
                  <a:lnTo>
                    <a:pt x="425" y="183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6"/>
            <p:cNvSpPr/>
            <p:nvPr/>
          </p:nvSpPr>
          <p:spPr>
            <a:xfrm>
              <a:off x="3265208" y="3485025"/>
              <a:ext cx="70026" cy="67044"/>
            </a:xfrm>
            <a:custGeom>
              <a:avLst/>
              <a:gdLst/>
              <a:ahLst/>
              <a:cxnLst/>
              <a:rect l="l" t="t" r="r" b="b"/>
              <a:pathLst>
                <a:path w="728" h="697" extrusionOk="0">
                  <a:moveTo>
                    <a:pt x="364" y="1"/>
                  </a:moveTo>
                  <a:lnTo>
                    <a:pt x="272" y="272"/>
                  </a:lnTo>
                  <a:lnTo>
                    <a:pt x="1" y="272"/>
                  </a:lnTo>
                  <a:lnTo>
                    <a:pt x="243" y="425"/>
                  </a:lnTo>
                  <a:lnTo>
                    <a:pt x="122" y="696"/>
                  </a:lnTo>
                  <a:lnTo>
                    <a:pt x="122" y="696"/>
                  </a:lnTo>
                  <a:lnTo>
                    <a:pt x="364" y="546"/>
                  </a:lnTo>
                  <a:lnTo>
                    <a:pt x="607" y="696"/>
                  </a:lnTo>
                  <a:lnTo>
                    <a:pt x="485" y="425"/>
                  </a:lnTo>
                  <a:lnTo>
                    <a:pt x="728" y="272"/>
                  </a:lnTo>
                  <a:lnTo>
                    <a:pt x="454" y="272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6"/>
            <p:cNvSpPr/>
            <p:nvPr/>
          </p:nvSpPr>
          <p:spPr>
            <a:xfrm>
              <a:off x="3265208" y="3621906"/>
              <a:ext cx="70026" cy="70026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364" y="0"/>
                  </a:moveTo>
                  <a:lnTo>
                    <a:pt x="272" y="274"/>
                  </a:lnTo>
                  <a:lnTo>
                    <a:pt x="1" y="274"/>
                  </a:lnTo>
                  <a:lnTo>
                    <a:pt x="243" y="456"/>
                  </a:lnTo>
                  <a:lnTo>
                    <a:pt x="122" y="727"/>
                  </a:lnTo>
                  <a:lnTo>
                    <a:pt x="122" y="727"/>
                  </a:lnTo>
                  <a:lnTo>
                    <a:pt x="364" y="545"/>
                  </a:lnTo>
                  <a:lnTo>
                    <a:pt x="607" y="727"/>
                  </a:lnTo>
                  <a:lnTo>
                    <a:pt x="485" y="456"/>
                  </a:lnTo>
                  <a:lnTo>
                    <a:pt x="728" y="274"/>
                  </a:lnTo>
                  <a:lnTo>
                    <a:pt x="454" y="274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6"/>
            <p:cNvSpPr/>
            <p:nvPr/>
          </p:nvSpPr>
          <p:spPr>
            <a:xfrm>
              <a:off x="3265208" y="3761768"/>
              <a:ext cx="70026" cy="67141"/>
            </a:xfrm>
            <a:custGeom>
              <a:avLst/>
              <a:gdLst/>
              <a:ahLst/>
              <a:cxnLst/>
              <a:rect l="l" t="t" r="r" b="b"/>
              <a:pathLst>
                <a:path w="728" h="698" extrusionOk="0">
                  <a:moveTo>
                    <a:pt x="364" y="0"/>
                  </a:moveTo>
                  <a:lnTo>
                    <a:pt x="272" y="274"/>
                  </a:lnTo>
                  <a:lnTo>
                    <a:pt x="1" y="274"/>
                  </a:lnTo>
                  <a:lnTo>
                    <a:pt x="243" y="424"/>
                  </a:lnTo>
                  <a:lnTo>
                    <a:pt x="182" y="545"/>
                  </a:lnTo>
                  <a:lnTo>
                    <a:pt x="122" y="698"/>
                  </a:lnTo>
                  <a:lnTo>
                    <a:pt x="333" y="545"/>
                  </a:lnTo>
                  <a:lnTo>
                    <a:pt x="393" y="545"/>
                  </a:lnTo>
                  <a:lnTo>
                    <a:pt x="607" y="698"/>
                  </a:lnTo>
                  <a:lnTo>
                    <a:pt x="546" y="545"/>
                  </a:lnTo>
                  <a:lnTo>
                    <a:pt x="485" y="424"/>
                  </a:lnTo>
                  <a:lnTo>
                    <a:pt x="728" y="274"/>
                  </a:lnTo>
                  <a:lnTo>
                    <a:pt x="454" y="274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6"/>
            <p:cNvSpPr/>
            <p:nvPr/>
          </p:nvSpPr>
          <p:spPr>
            <a:xfrm>
              <a:off x="3131214" y="3368538"/>
              <a:ext cx="58387" cy="46652"/>
            </a:xfrm>
            <a:custGeom>
              <a:avLst/>
              <a:gdLst/>
              <a:ahLst/>
              <a:cxnLst/>
              <a:rect l="l" t="t" r="r" b="b"/>
              <a:pathLst>
                <a:path w="607" h="485" extrusionOk="0">
                  <a:moveTo>
                    <a:pt x="303" y="0"/>
                  </a:moveTo>
                  <a:lnTo>
                    <a:pt x="29" y="182"/>
                  </a:lnTo>
                  <a:lnTo>
                    <a:pt x="90" y="211"/>
                  </a:lnTo>
                  <a:lnTo>
                    <a:pt x="0" y="485"/>
                  </a:lnTo>
                  <a:lnTo>
                    <a:pt x="243" y="303"/>
                  </a:lnTo>
                  <a:lnTo>
                    <a:pt x="454" y="485"/>
                  </a:lnTo>
                  <a:lnTo>
                    <a:pt x="364" y="211"/>
                  </a:lnTo>
                  <a:lnTo>
                    <a:pt x="606" y="61"/>
                  </a:lnTo>
                  <a:lnTo>
                    <a:pt x="303" y="61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6"/>
            <p:cNvSpPr/>
            <p:nvPr/>
          </p:nvSpPr>
          <p:spPr>
            <a:xfrm>
              <a:off x="3116497" y="3485025"/>
              <a:ext cx="73104" cy="67044"/>
            </a:xfrm>
            <a:custGeom>
              <a:avLst/>
              <a:gdLst/>
              <a:ahLst/>
              <a:cxnLst/>
              <a:rect l="l" t="t" r="r" b="b"/>
              <a:pathLst>
                <a:path w="760" h="697" extrusionOk="0">
                  <a:moveTo>
                    <a:pt x="364" y="1"/>
                  </a:moveTo>
                  <a:lnTo>
                    <a:pt x="304" y="272"/>
                  </a:lnTo>
                  <a:lnTo>
                    <a:pt x="1" y="272"/>
                  </a:lnTo>
                  <a:lnTo>
                    <a:pt x="243" y="425"/>
                  </a:lnTo>
                  <a:lnTo>
                    <a:pt x="153" y="696"/>
                  </a:lnTo>
                  <a:lnTo>
                    <a:pt x="396" y="546"/>
                  </a:lnTo>
                  <a:lnTo>
                    <a:pt x="607" y="696"/>
                  </a:lnTo>
                  <a:lnTo>
                    <a:pt x="517" y="425"/>
                  </a:lnTo>
                  <a:lnTo>
                    <a:pt x="759" y="272"/>
                  </a:lnTo>
                  <a:lnTo>
                    <a:pt x="456" y="272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6"/>
            <p:cNvSpPr/>
            <p:nvPr/>
          </p:nvSpPr>
          <p:spPr>
            <a:xfrm>
              <a:off x="3116497" y="3621906"/>
              <a:ext cx="73104" cy="70026"/>
            </a:xfrm>
            <a:custGeom>
              <a:avLst/>
              <a:gdLst/>
              <a:ahLst/>
              <a:cxnLst/>
              <a:rect l="l" t="t" r="r" b="b"/>
              <a:pathLst>
                <a:path w="760" h="728" extrusionOk="0">
                  <a:moveTo>
                    <a:pt x="364" y="0"/>
                  </a:moveTo>
                  <a:lnTo>
                    <a:pt x="304" y="274"/>
                  </a:lnTo>
                  <a:lnTo>
                    <a:pt x="1" y="274"/>
                  </a:lnTo>
                  <a:lnTo>
                    <a:pt x="243" y="456"/>
                  </a:lnTo>
                  <a:lnTo>
                    <a:pt x="153" y="727"/>
                  </a:lnTo>
                  <a:lnTo>
                    <a:pt x="153" y="727"/>
                  </a:lnTo>
                  <a:lnTo>
                    <a:pt x="396" y="545"/>
                  </a:lnTo>
                  <a:lnTo>
                    <a:pt x="607" y="727"/>
                  </a:lnTo>
                  <a:lnTo>
                    <a:pt x="607" y="727"/>
                  </a:lnTo>
                  <a:lnTo>
                    <a:pt x="517" y="456"/>
                  </a:lnTo>
                  <a:lnTo>
                    <a:pt x="759" y="274"/>
                  </a:lnTo>
                  <a:lnTo>
                    <a:pt x="456" y="274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6"/>
            <p:cNvSpPr/>
            <p:nvPr/>
          </p:nvSpPr>
          <p:spPr>
            <a:xfrm>
              <a:off x="3116497" y="3761768"/>
              <a:ext cx="73104" cy="67141"/>
            </a:xfrm>
            <a:custGeom>
              <a:avLst/>
              <a:gdLst/>
              <a:ahLst/>
              <a:cxnLst/>
              <a:rect l="l" t="t" r="r" b="b"/>
              <a:pathLst>
                <a:path w="760" h="698" extrusionOk="0">
                  <a:moveTo>
                    <a:pt x="364" y="0"/>
                  </a:moveTo>
                  <a:lnTo>
                    <a:pt x="304" y="274"/>
                  </a:lnTo>
                  <a:lnTo>
                    <a:pt x="1" y="274"/>
                  </a:lnTo>
                  <a:lnTo>
                    <a:pt x="243" y="424"/>
                  </a:lnTo>
                  <a:lnTo>
                    <a:pt x="214" y="545"/>
                  </a:lnTo>
                  <a:lnTo>
                    <a:pt x="153" y="698"/>
                  </a:lnTo>
                  <a:lnTo>
                    <a:pt x="364" y="545"/>
                  </a:lnTo>
                  <a:lnTo>
                    <a:pt x="396" y="545"/>
                  </a:lnTo>
                  <a:lnTo>
                    <a:pt x="607" y="698"/>
                  </a:lnTo>
                  <a:lnTo>
                    <a:pt x="546" y="545"/>
                  </a:lnTo>
                  <a:lnTo>
                    <a:pt x="517" y="424"/>
                  </a:lnTo>
                  <a:lnTo>
                    <a:pt x="759" y="274"/>
                  </a:lnTo>
                  <a:lnTo>
                    <a:pt x="456" y="274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6"/>
            <p:cNvSpPr/>
            <p:nvPr/>
          </p:nvSpPr>
          <p:spPr>
            <a:xfrm>
              <a:off x="2982503" y="3487815"/>
              <a:ext cx="61369" cy="64255"/>
            </a:xfrm>
            <a:custGeom>
              <a:avLst/>
              <a:gdLst/>
              <a:ahLst/>
              <a:cxnLst/>
              <a:rect l="l" t="t" r="r" b="b"/>
              <a:pathLst>
                <a:path w="638" h="668" extrusionOk="0">
                  <a:moveTo>
                    <a:pt x="243" y="1"/>
                  </a:moveTo>
                  <a:lnTo>
                    <a:pt x="182" y="243"/>
                  </a:lnTo>
                  <a:lnTo>
                    <a:pt x="32" y="243"/>
                  </a:lnTo>
                  <a:cubicBezTo>
                    <a:pt x="32" y="275"/>
                    <a:pt x="0" y="275"/>
                    <a:pt x="0" y="304"/>
                  </a:cubicBezTo>
                  <a:lnTo>
                    <a:pt x="153" y="396"/>
                  </a:lnTo>
                  <a:lnTo>
                    <a:pt x="32" y="667"/>
                  </a:lnTo>
                  <a:lnTo>
                    <a:pt x="274" y="517"/>
                  </a:lnTo>
                  <a:lnTo>
                    <a:pt x="517" y="667"/>
                  </a:lnTo>
                  <a:lnTo>
                    <a:pt x="517" y="667"/>
                  </a:lnTo>
                  <a:lnTo>
                    <a:pt x="424" y="396"/>
                  </a:lnTo>
                  <a:lnTo>
                    <a:pt x="395" y="396"/>
                  </a:lnTo>
                  <a:lnTo>
                    <a:pt x="638" y="243"/>
                  </a:lnTo>
                  <a:lnTo>
                    <a:pt x="364" y="243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6"/>
            <p:cNvSpPr/>
            <p:nvPr/>
          </p:nvSpPr>
          <p:spPr>
            <a:xfrm>
              <a:off x="2973846" y="3621906"/>
              <a:ext cx="70026" cy="70026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364" y="0"/>
                  </a:moveTo>
                  <a:lnTo>
                    <a:pt x="272" y="274"/>
                  </a:lnTo>
                  <a:lnTo>
                    <a:pt x="1" y="274"/>
                  </a:lnTo>
                  <a:lnTo>
                    <a:pt x="243" y="456"/>
                  </a:lnTo>
                  <a:lnTo>
                    <a:pt x="122" y="727"/>
                  </a:lnTo>
                  <a:lnTo>
                    <a:pt x="364" y="545"/>
                  </a:lnTo>
                  <a:lnTo>
                    <a:pt x="607" y="727"/>
                  </a:lnTo>
                  <a:lnTo>
                    <a:pt x="514" y="456"/>
                  </a:lnTo>
                  <a:lnTo>
                    <a:pt x="485" y="456"/>
                  </a:lnTo>
                  <a:lnTo>
                    <a:pt x="728" y="274"/>
                  </a:lnTo>
                  <a:lnTo>
                    <a:pt x="454" y="274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6"/>
            <p:cNvSpPr/>
            <p:nvPr/>
          </p:nvSpPr>
          <p:spPr>
            <a:xfrm>
              <a:off x="2973846" y="3761768"/>
              <a:ext cx="70026" cy="67141"/>
            </a:xfrm>
            <a:custGeom>
              <a:avLst/>
              <a:gdLst/>
              <a:ahLst/>
              <a:cxnLst/>
              <a:rect l="l" t="t" r="r" b="b"/>
              <a:pathLst>
                <a:path w="728" h="698" extrusionOk="0">
                  <a:moveTo>
                    <a:pt x="364" y="0"/>
                  </a:moveTo>
                  <a:lnTo>
                    <a:pt x="272" y="274"/>
                  </a:lnTo>
                  <a:lnTo>
                    <a:pt x="1" y="274"/>
                  </a:lnTo>
                  <a:lnTo>
                    <a:pt x="243" y="424"/>
                  </a:lnTo>
                  <a:lnTo>
                    <a:pt x="182" y="545"/>
                  </a:lnTo>
                  <a:lnTo>
                    <a:pt x="122" y="698"/>
                  </a:lnTo>
                  <a:lnTo>
                    <a:pt x="333" y="545"/>
                  </a:lnTo>
                  <a:lnTo>
                    <a:pt x="393" y="545"/>
                  </a:lnTo>
                  <a:lnTo>
                    <a:pt x="607" y="698"/>
                  </a:lnTo>
                  <a:lnTo>
                    <a:pt x="607" y="698"/>
                  </a:lnTo>
                  <a:lnTo>
                    <a:pt x="546" y="545"/>
                  </a:lnTo>
                  <a:lnTo>
                    <a:pt x="514" y="424"/>
                  </a:lnTo>
                  <a:lnTo>
                    <a:pt x="485" y="424"/>
                  </a:lnTo>
                  <a:lnTo>
                    <a:pt x="728" y="274"/>
                  </a:lnTo>
                  <a:lnTo>
                    <a:pt x="454" y="274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6"/>
            <p:cNvSpPr/>
            <p:nvPr/>
          </p:nvSpPr>
          <p:spPr>
            <a:xfrm>
              <a:off x="2874770" y="3671540"/>
              <a:ext cx="11831" cy="20392"/>
            </a:xfrm>
            <a:custGeom>
              <a:avLst/>
              <a:gdLst/>
              <a:ahLst/>
              <a:cxnLst/>
              <a:rect l="l" t="t" r="r" b="b"/>
              <a:pathLst>
                <a:path w="123" h="212" extrusionOk="0">
                  <a:moveTo>
                    <a:pt x="61" y="0"/>
                  </a:moveTo>
                  <a:cubicBezTo>
                    <a:pt x="30" y="29"/>
                    <a:pt x="1" y="61"/>
                    <a:pt x="1" y="121"/>
                  </a:cubicBezTo>
                  <a:lnTo>
                    <a:pt x="122" y="21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6"/>
            <p:cNvSpPr/>
            <p:nvPr/>
          </p:nvSpPr>
          <p:spPr>
            <a:xfrm>
              <a:off x="2886505" y="3648166"/>
              <a:ext cx="14525" cy="11831"/>
            </a:xfrm>
            <a:custGeom>
              <a:avLst/>
              <a:gdLst/>
              <a:ahLst/>
              <a:cxnLst/>
              <a:rect l="l" t="t" r="r" b="b"/>
              <a:pathLst>
                <a:path w="151" h="123" extrusionOk="0">
                  <a:moveTo>
                    <a:pt x="29" y="1"/>
                  </a:moveTo>
                  <a:cubicBezTo>
                    <a:pt x="29" y="62"/>
                    <a:pt x="0" y="91"/>
                    <a:pt x="0" y="122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6"/>
            <p:cNvSpPr/>
            <p:nvPr/>
          </p:nvSpPr>
          <p:spPr>
            <a:xfrm>
              <a:off x="2833985" y="3761768"/>
              <a:ext cx="67044" cy="67141"/>
            </a:xfrm>
            <a:custGeom>
              <a:avLst/>
              <a:gdLst/>
              <a:ahLst/>
              <a:cxnLst/>
              <a:rect l="l" t="t" r="r" b="b"/>
              <a:pathLst>
                <a:path w="697" h="698" extrusionOk="0">
                  <a:moveTo>
                    <a:pt x="304" y="0"/>
                  </a:moveTo>
                  <a:lnTo>
                    <a:pt x="243" y="274"/>
                  </a:lnTo>
                  <a:lnTo>
                    <a:pt x="1" y="274"/>
                  </a:lnTo>
                  <a:lnTo>
                    <a:pt x="1" y="303"/>
                  </a:lnTo>
                  <a:lnTo>
                    <a:pt x="183" y="424"/>
                  </a:lnTo>
                  <a:lnTo>
                    <a:pt x="151" y="545"/>
                  </a:lnTo>
                  <a:lnTo>
                    <a:pt x="90" y="698"/>
                  </a:lnTo>
                  <a:lnTo>
                    <a:pt x="90" y="698"/>
                  </a:lnTo>
                  <a:lnTo>
                    <a:pt x="304" y="545"/>
                  </a:lnTo>
                  <a:lnTo>
                    <a:pt x="333" y="545"/>
                  </a:lnTo>
                  <a:lnTo>
                    <a:pt x="546" y="698"/>
                  </a:lnTo>
                  <a:lnTo>
                    <a:pt x="546" y="698"/>
                  </a:lnTo>
                  <a:lnTo>
                    <a:pt x="485" y="545"/>
                  </a:lnTo>
                  <a:lnTo>
                    <a:pt x="454" y="424"/>
                  </a:lnTo>
                  <a:lnTo>
                    <a:pt x="696" y="274"/>
                  </a:lnTo>
                  <a:lnTo>
                    <a:pt x="393" y="27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6"/>
            <p:cNvSpPr/>
            <p:nvPr/>
          </p:nvSpPr>
          <p:spPr>
            <a:xfrm>
              <a:off x="3480867" y="3415094"/>
              <a:ext cx="72816" cy="70026"/>
            </a:xfrm>
            <a:custGeom>
              <a:avLst/>
              <a:gdLst/>
              <a:ahLst/>
              <a:cxnLst/>
              <a:rect l="l" t="t" r="r" b="b"/>
              <a:pathLst>
                <a:path w="757" h="728" extrusionOk="0">
                  <a:moveTo>
                    <a:pt x="393" y="1"/>
                  </a:moveTo>
                  <a:lnTo>
                    <a:pt x="303" y="272"/>
                  </a:lnTo>
                  <a:lnTo>
                    <a:pt x="0" y="272"/>
                  </a:lnTo>
                  <a:lnTo>
                    <a:pt x="242" y="454"/>
                  </a:lnTo>
                  <a:lnTo>
                    <a:pt x="182" y="636"/>
                  </a:lnTo>
                  <a:lnTo>
                    <a:pt x="150" y="728"/>
                  </a:lnTo>
                  <a:lnTo>
                    <a:pt x="272" y="636"/>
                  </a:lnTo>
                  <a:lnTo>
                    <a:pt x="393" y="546"/>
                  </a:lnTo>
                  <a:lnTo>
                    <a:pt x="485" y="636"/>
                  </a:lnTo>
                  <a:lnTo>
                    <a:pt x="635" y="728"/>
                  </a:lnTo>
                  <a:lnTo>
                    <a:pt x="574" y="636"/>
                  </a:lnTo>
                  <a:lnTo>
                    <a:pt x="514" y="454"/>
                  </a:lnTo>
                  <a:lnTo>
                    <a:pt x="756" y="272"/>
                  </a:lnTo>
                  <a:lnTo>
                    <a:pt x="485" y="272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6"/>
            <p:cNvSpPr/>
            <p:nvPr/>
          </p:nvSpPr>
          <p:spPr>
            <a:xfrm>
              <a:off x="3480867" y="3551975"/>
              <a:ext cx="72816" cy="70026"/>
            </a:xfrm>
            <a:custGeom>
              <a:avLst/>
              <a:gdLst/>
              <a:ahLst/>
              <a:cxnLst/>
              <a:rect l="l" t="t" r="r" b="b"/>
              <a:pathLst>
                <a:path w="757" h="728" extrusionOk="0">
                  <a:moveTo>
                    <a:pt x="393" y="0"/>
                  </a:moveTo>
                  <a:lnTo>
                    <a:pt x="303" y="303"/>
                  </a:lnTo>
                  <a:lnTo>
                    <a:pt x="0" y="303"/>
                  </a:lnTo>
                  <a:lnTo>
                    <a:pt x="121" y="364"/>
                  </a:lnTo>
                  <a:lnTo>
                    <a:pt x="150" y="364"/>
                  </a:lnTo>
                  <a:lnTo>
                    <a:pt x="242" y="456"/>
                  </a:lnTo>
                  <a:lnTo>
                    <a:pt x="150" y="727"/>
                  </a:lnTo>
                  <a:lnTo>
                    <a:pt x="150" y="727"/>
                  </a:lnTo>
                  <a:lnTo>
                    <a:pt x="393" y="545"/>
                  </a:lnTo>
                  <a:lnTo>
                    <a:pt x="635" y="727"/>
                  </a:lnTo>
                  <a:lnTo>
                    <a:pt x="635" y="727"/>
                  </a:lnTo>
                  <a:lnTo>
                    <a:pt x="514" y="456"/>
                  </a:lnTo>
                  <a:lnTo>
                    <a:pt x="635" y="364"/>
                  </a:lnTo>
                  <a:lnTo>
                    <a:pt x="756" y="303"/>
                  </a:lnTo>
                  <a:lnTo>
                    <a:pt x="485" y="303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6"/>
            <p:cNvSpPr/>
            <p:nvPr/>
          </p:nvSpPr>
          <p:spPr>
            <a:xfrm>
              <a:off x="3480867" y="3691837"/>
              <a:ext cx="72816" cy="70026"/>
            </a:xfrm>
            <a:custGeom>
              <a:avLst/>
              <a:gdLst/>
              <a:ahLst/>
              <a:cxnLst/>
              <a:rect l="l" t="t" r="r" b="b"/>
              <a:pathLst>
                <a:path w="757" h="728" extrusionOk="0">
                  <a:moveTo>
                    <a:pt x="393" y="0"/>
                  </a:moveTo>
                  <a:lnTo>
                    <a:pt x="364" y="92"/>
                  </a:lnTo>
                  <a:lnTo>
                    <a:pt x="303" y="274"/>
                  </a:lnTo>
                  <a:lnTo>
                    <a:pt x="0" y="274"/>
                  </a:lnTo>
                  <a:lnTo>
                    <a:pt x="242" y="424"/>
                  </a:lnTo>
                  <a:lnTo>
                    <a:pt x="150" y="727"/>
                  </a:lnTo>
                  <a:lnTo>
                    <a:pt x="393" y="545"/>
                  </a:lnTo>
                  <a:lnTo>
                    <a:pt x="635" y="727"/>
                  </a:lnTo>
                  <a:lnTo>
                    <a:pt x="514" y="424"/>
                  </a:lnTo>
                  <a:lnTo>
                    <a:pt x="756" y="274"/>
                  </a:lnTo>
                  <a:lnTo>
                    <a:pt x="485" y="274"/>
                  </a:lnTo>
                  <a:lnTo>
                    <a:pt x="424" y="92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6"/>
            <p:cNvSpPr/>
            <p:nvPr/>
          </p:nvSpPr>
          <p:spPr>
            <a:xfrm>
              <a:off x="3480867" y="3828813"/>
              <a:ext cx="72816" cy="70026"/>
            </a:xfrm>
            <a:custGeom>
              <a:avLst/>
              <a:gdLst/>
              <a:ahLst/>
              <a:cxnLst/>
              <a:rect l="l" t="t" r="r" b="b"/>
              <a:pathLst>
                <a:path w="757" h="728" extrusionOk="0">
                  <a:moveTo>
                    <a:pt x="393" y="1"/>
                  </a:moveTo>
                  <a:lnTo>
                    <a:pt x="303" y="304"/>
                  </a:lnTo>
                  <a:lnTo>
                    <a:pt x="0" y="304"/>
                  </a:lnTo>
                  <a:lnTo>
                    <a:pt x="242" y="454"/>
                  </a:lnTo>
                  <a:lnTo>
                    <a:pt x="150" y="728"/>
                  </a:lnTo>
                  <a:lnTo>
                    <a:pt x="393" y="546"/>
                  </a:lnTo>
                  <a:lnTo>
                    <a:pt x="635" y="728"/>
                  </a:lnTo>
                  <a:lnTo>
                    <a:pt x="514" y="454"/>
                  </a:lnTo>
                  <a:lnTo>
                    <a:pt x="756" y="304"/>
                  </a:lnTo>
                  <a:lnTo>
                    <a:pt x="485" y="30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6"/>
            <p:cNvSpPr/>
            <p:nvPr/>
          </p:nvSpPr>
          <p:spPr>
            <a:xfrm>
              <a:off x="3480867" y="3278022"/>
              <a:ext cx="72816" cy="70026"/>
            </a:xfrm>
            <a:custGeom>
              <a:avLst/>
              <a:gdLst/>
              <a:ahLst/>
              <a:cxnLst/>
              <a:rect l="l" t="t" r="r" b="b"/>
              <a:pathLst>
                <a:path w="757" h="728" extrusionOk="0">
                  <a:moveTo>
                    <a:pt x="393" y="1"/>
                  </a:moveTo>
                  <a:lnTo>
                    <a:pt x="303" y="275"/>
                  </a:lnTo>
                  <a:lnTo>
                    <a:pt x="0" y="275"/>
                  </a:lnTo>
                  <a:lnTo>
                    <a:pt x="242" y="425"/>
                  </a:lnTo>
                  <a:lnTo>
                    <a:pt x="242" y="457"/>
                  </a:lnTo>
                  <a:lnTo>
                    <a:pt x="150" y="728"/>
                  </a:lnTo>
                  <a:lnTo>
                    <a:pt x="393" y="546"/>
                  </a:lnTo>
                  <a:lnTo>
                    <a:pt x="635" y="728"/>
                  </a:lnTo>
                  <a:lnTo>
                    <a:pt x="514" y="457"/>
                  </a:lnTo>
                  <a:lnTo>
                    <a:pt x="514" y="425"/>
                  </a:lnTo>
                  <a:lnTo>
                    <a:pt x="756" y="275"/>
                  </a:lnTo>
                  <a:lnTo>
                    <a:pt x="485" y="275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6"/>
            <p:cNvSpPr/>
            <p:nvPr/>
          </p:nvSpPr>
          <p:spPr>
            <a:xfrm>
              <a:off x="3337928" y="3415094"/>
              <a:ext cx="73104" cy="70026"/>
            </a:xfrm>
            <a:custGeom>
              <a:avLst/>
              <a:gdLst/>
              <a:ahLst/>
              <a:cxnLst/>
              <a:rect l="l" t="t" r="r" b="b"/>
              <a:pathLst>
                <a:path w="760" h="728" extrusionOk="0">
                  <a:moveTo>
                    <a:pt x="364" y="1"/>
                  </a:moveTo>
                  <a:lnTo>
                    <a:pt x="304" y="272"/>
                  </a:lnTo>
                  <a:lnTo>
                    <a:pt x="1" y="272"/>
                  </a:lnTo>
                  <a:lnTo>
                    <a:pt x="243" y="454"/>
                  </a:lnTo>
                  <a:lnTo>
                    <a:pt x="183" y="636"/>
                  </a:lnTo>
                  <a:lnTo>
                    <a:pt x="153" y="728"/>
                  </a:lnTo>
                  <a:lnTo>
                    <a:pt x="275" y="636"/>
                  </a:lnTo>
                  <a:lnTo>
                    <a:pt x="396" y="546"/>
                  </a:lnTo>
                  <a:lnTo>
                    <a:pt x="485" y="636"/>
                  </a:lnTo>
                  <a:lnTo>
                    <a:pt x="607" y="728"/>
                  </a:lnTo>
                  <a:lnTo>
                    <a:pt x="577" y="636"/>
                  </a:lnTo>
                  <a:lnTo>
                    <a:pt x="517" y="454"/>
                  </a:lnTo>
                  <a:lnTo>
                    <a:pt x="759" y="272"/>
                  </a:lnTo>
                  <a:lnTo>
                    <a:pt x="456" y="272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6"/>
            <p:cNvSpPr/>
            <p:nvPr/>
          </p:nvSpPr>
          <p:spPr>
            <a:xfrm>
              <a:off x="3337928" y="3551975"/>
              <a:ext cx="73104" cy="70026"/>
            </a:xfrm>
            <a:custGeom>
              <a:avLst/>
              <a:gdLst/>
              <a:ahLst/>
              <a:cxnLst/>
              <a:rect l="l" t="t" r="r" b="b"/>
              <a:pathLst>
                <a:path w="760" h="728" extrusionOk="0">
                  <a:moveTo>
                    <a:pt x="364" y="0"/>
                  </a:moveTo>
                  <a:lnTo>
                    <a:pt x="304" y="303"/>
                  </a:lnTo>
                  <a:lnTo>
                    <a:pt x="1" y="303"/>
                  </a:lnTo>
                  <a:lnTo>
                    <a:pt x="122" y="364"/>
                  </a:lnTo>
                  <a:lnTo>
                    <a:pt x="243" y="456"/>
                  </a:lnTo>
                  <a:lnTo>
                    <a:pt x="153" y="727"/>
                  </a:lnTo>
                  <a:lnTo>
                    <a:pt x="153" y="727"/>
                  </a:lnTo>
                  <a:lnTo>
                    <a:pt x="396" y="545"/>
                  </a:lnTo>
                  <a:lnTo>
                    <a:pt x="607" y="727"/>
                  </a:lnTo>
                  <a:lnTo>
                    <a:pt x="517" y="456"/>
                  </a:lnTo>
                  <a:lnTo>
                    <a:pt x="638" y="364"/>
                  </a:lnTo>
                  <a:lnTo>
                    <a:pt x="759" y="303"/>
                  </a:lnTo>
                  <a:lnTo>
                    <a:pt x="456" y="303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6"/>
            <p:cNvSpPr/>
            <p:nvPr/>
          </p:nvSpPr>
          <p:spPr>
            <a:xfrm>
              <a:off x="3337928" y="3691837"/>
              <a:ext cx="73104" cy="70026"/>
            </a:xfrm>
            <a:custGeom>
              <a:avLst/>
              <a:gdLst/>
              <a:ahLst/>
              <a:cxnLst/>
              <a:rect l="l" t="t" r="r" b="b"/>
              <a:pathLst>
                <a:path w="760" h="728" extrusionOk="0">
                  <a:moveTo>
                    <a:pt x="364" y="0"/>
                  </a:moveTo>
                  <a:lnTo>
                    <a:pt x="335" y="92"/>
                  </a:lnTo>
                  <a:lnTo>
                    <a:pt x="304" y="274"/>
                  </a:lnTo>
                  <a:lnTo>
                    <a:pt x="1" y="274"/>
                  </a:lnTo>
                  <a:lnTo>
                    <a:pt x="243" y="424"/>
                  </a:lnTo>
                  <a:lnTo>
                    <a:pt x="153" y="727"/>
                  </a:lnTo>
                  <a:lnTo>
                    <a:pt x="396" y="545"/>
                  </a:lnTo>
                  <a:lnTo>
                    <a:pt x="607" y="727"/>
                  </a:lnTo>
                  <a:lnTo>
                    <a:pt x="517" y="424"/>
                  </a:lnTo>
                  <a:lnTo>
                    <a:pt x="759" y="274"/>
                  </a:lnTo>
                  <a:lnTo>
                    <a:pt x="456" y="274"/>
                  </a:lnTo>
                  <a:lnTo>
                    <a:pt x="396" y="92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6"/>
            <p:cNvSpPr/>
            <p:nvPr/>
          </p:nvSpPr>
          <p:spPr>
            <a:xfrm>
              <a:off x="3337928" y="3828813"/>
              <a:ext cx="73104" cy="70026"/>
            </a:xfrm>
            <a:custGeom>
              <a:avLst/>
              <a:gdLst/>
              <a:ahLst/>
              <a:cxnLst/>
              <a:rect l="l" t="t" r="r" b="b"/>
              <a:pathLst>
                <a:path w="760" h="728" extrusionOk="0">
                  <a:moveTo>
                    <a:pt x="364" y="1"/>
                  </a:moveTo>
                  <a:lnTo>
                    <a:pt x="304" y="304"/>
                  </a:lnTo>
                  <a:lnTo>
                    <a:pt x="1" y="304"/>
                  </a:lnTo>
                  <a:lnTo>
                    <a:pt x="243" y="454"/>
                  </a:lnTo>
                  <a:lnTo>
                    <a:pt x="153" y="728"/>
                  </a:lnTo>
                  <a:lnTo>
                    <a:pt x="396" y="546"/>
                  </a:lnTo>
                  <a:lnTo>
                    <a:pt x="607" y="728"/>
                  </a:lnTo>
                  <a:lnTo>
                    <a:pt x="517" y="454"/>
                  </a:lnTo>
                  <a:lnTo>
                    <a:pt x="759" y="304"/>
                  </a:lnTo>
                  <a:lnTo>
                    <a:pt x="456" y="304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6"/>
            <p:cNvSpPr/>
            <p:nvPr/>
          </p:nvSpPr>
          <p:spPr>
            <a:xfrm>
              <a:off x="3337928" y="3286967"/>
              <a:ext cx="73104" cy="61081"/>
            </a:xfrm>
            <a:custGeom>
              <a:avLst/>
              <a:gdLst/>
              <a:ahLst/>
              <a:cxnLst/>
              <a:rect l="l" t="t" r="r" b="b"/>
              <a:pathLst>
                <a:path w="760" h="635" extrusionOk="0">
                  <a:moveTo>
                    <a:pt x="335" y="0"/>
                  </a:moveTo>
                  <a:lnTo>
                    <a:pt x="304" y="182"/>
                  </a:lnTo>
                  <a:lnTo>
                    <a:pt x="1" y="182"/>
                  </a:lnTo>
                  <a:lnTo>
                    <a:pt x="243" y="332"/>
                  </a:lnTo>
                  <a:lnTo>
                    <a:pt x="243" y="364"/>
                  </a:lnTo>
                  <a:lnTo>
                    <a:pt x="153" y="635"/>
                  </a:lnTo>
                  <a:lnTo>
                    <a:pt x="396" y="453"/>
                  </a:lnTo>
                  <a:lnTo>
                    <a:pt x="607" y="635"/>
                  </a:lnTo>
                  <a:lnTo>
                    <a:pt x="517" y="364"/>
                  </a:lnTo>
                  <a:lnTo>
                    <a:pt x="517" y="332"/>
                  </a:lnTo>
                  <a:lnTo>
                    <a:pt x="759" y="182"/>
                  </a:lnTo>
                  <a:lnTo>
                    <a:pt x="456" y="182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6"/>
            <p:cNvSpPr/>
            <p:nvPr/>
          </p:nvSpPr>
          <p:spPr>
            <a:xfrm>
              <a:off x="3189506" y="3415094"/>
              <a:ext cx="72816" cy="70026"/>
            </a:xfrm>
            <a:custGeom>
              <a:avLst/>
              <a:gdLst/>
              <a:ahLst/>
              <a:cxnLst/>
              <a:rect l="l" t="t" r="r" b="b"/>
              <a:pathLst>
                <a:path w="757" h="728" extrusionOk="0">
                  <a:moveTo>
                    <a:pt x="364" y="1"/>
                  </a:moveTo>
                  <a:lnTo>
                    <a:pt x="272" y="272"/>
                  </a:lnTo>
                  <a:lnTo>
                    <a:pt x="0" y="272"/>
                  </a:lnTo>
                  <a:lnTo>
                    <a:pt x="243" y="454"/>
                  </a:lnTo>
                  <a:lnTo>
                    <a:pt x="182" y="636"/>
                  </a:lnTo>
                  <a:lnTo>
                    <a:pt x="150" y="728"/>
                  </a:lnTo>
                  <a:lnTo>
                    <a:pt x="272" y="636"/>
                  </a:lnTo>
                  <a:lnTo>
                    <a:pt x="364" y="546"/>
                  </a:lnTo>
                  <a:lnTo>
                    <a:pt x="485" y="636"/>
                  </a:lnTo>
                  <a:lnTo>
                    <a:pt x="606" y="728"/>
                  </a:lnTo>
                  <a:lnTo>
                    <a:pt x="574" y="636"/>
                  </a:lnTo>
                  <a:lnTo>
                    <a:pt x="514" y="454"/>
                  </a:lnTo>
                  <a:lnTo>
                    <a:pt x="756" y="272"/>
                  </a:lnTo>
                  <a:lnTo>
                    <a:pt x="453" y="272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6"/>
            <p:cNvSpPr/>
            <p:nvPr/>
          </p:nvSpPr>
          <p:spPr>
            <a:xfrm>
              <a:off x="3189506" y="3551975"/>
              <a:ext cx="72816" cy="70026"/>
            </a:xfrm>
            <a:custGeom>
              <a:avLst/>
              <a:gdLst/>
              <a:ahLst/>
              <a:cxnLst/>
              <a:rect l="l" t="t" r="r" b="b"/>
              <a:pathLst>
                <a:path w="757" h="728" extrusionOk="0">
                  <a:moveTo>
                    <a:pt x="364" y="0"/>
                  </a:moveTo>
                  <a:lnTo>
                    <a:pt x="272" y="303"/>
                  </a:lnTo>
                  <a:lnTo>
                    <a:pt x="0" y="303"/>
                  </a:lnTo>
                  <a:lnTo>
                    <a:pt x="121" y="364"/>
                  </a:lnTo>
                  <a:lnTo>
                    <a:pt x="243" y="456"/>
                  </a:lnTo>
                  <a:lnTo>
                    <a:pt x="150" y="727"/>
                  </a:lnTo>
                  <a:lnTo>
                    <a:pt x="364" y="545"/>
                  </a:lnTo>
                  <a:lnTo>
                    <a:pt x="606" y="727"/>
                  </a:lnTo>
                  <a:lnTo>
                    <a:pt x="606" y="727"/>
                  </a:lnTo>
                  <a:lnTo>
                    <a:pt x="514" y="456"/>
                  </a:lnTo>
                  <a:lnTo>
                    <a:pt x="635" y="364"/>
                  </a:lnTo>
                  <a:lnTo>
                    <a:pt x="756" y="303"/>
                  </a:lnTo>
                  <a:lnTo>
                    <a:pt x="453" y="303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6"/>
            <p:cNvSpPr/>
            <p:nvPr/>
          </p:nvSpPr>
          <p:spPr>
            <a:xfrm>
              <a:off x="3189506" y="3691837"/>
              <a:ext cx="72816" cy="70026"/>
            </a:xfrm>
            <a:custGeom>
              <a:avLst/>
              <a:gdLst/>
              <a:ahLst/>
              <a:cxnLst/>
              <a:rect l="l" t="t" r="r" b="b"/>
              <a:pathLst>
                <a:path w="757" h="728" extrusionOk="0">
                  <a:moveTo>
                    <a:pt x="364" y="0"/>
                  </a:moveTo>
                  <a:lnTo>
                    <a:pt x="332" y="92"/>
                  </a:lnTo>
                  <a:lnTo>
                    <a:pt x="272" y="274"/>
                  </a:lnTo>
                  <a:lnTo>
                    <a:pt x="0" y="274"/>
                  </a:lnTo>
                  <a:lnTo>
                    <a:pt x="243" y="424"/>
                  </a:lnTo>
                  <a:lnTo>
                    <a:pt x="150" y="727"/>
                  </a:lnTo>
                  <a:lnTo>
                    <a:pt x="364" y="545"/>
                  </a:lnTo>
                  <a:lnTo>
                    <a:pt x="606" y="727"/>
                  </a:lnTo>
                  <a:lnTo>
                    <a:pt x="514" y="424"/>
                  </a:lnTo>
                  <a:lnTo>
                    <a:pt x="756" y="274"/>
                  </a:lnTo>
                  <a:lnTo>
                    <a:pt x="453" y="274"/>
                  </a:lnTo>
                  <a:lnTo>
                    <a:pt x="393" y="92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6"/>
            <p:cNvSpPr/>
            <p:nvPr/>
          </p:nvSpPr>
          <p:spPr>
            <a:xfrm>
              <a:off x="3189506" y="3828813"/>
              <a:ext cx="72816" cy="70026"/>
            </a:xfrm>
            <a:custGeom>
              <a:avLst/>
              <a:gdLst/>
              <a:ahLst/>
              <a:cxnLst/>
              <a:rect l="l" t="t" r="r" b="b"/>
              <a:pathLst>
                <a:path w="757" h="728" extrusionOk="0">
                  <a:moveTo>
                    <a:pt x="364" y="1"/>
                  </a:moveTo>
                  <a:lnTo>
                    <a:pt x="272" y="304"/>
                  </a:lnTo>
                  <a:lnTo>
                    <a:pt x="0" y="304"/>
                  </a:lnTo>
                  <a:lnTo>
                    <a:pt x="243" y="454"/>
                  </a:lnTo>
                  <a:lnTo>
                    <a:pt x="150" y="728"/>
                  </a:lnTo>
                  <a:lnTo>
                    <a:pt x="364" y="546"/>
                  </a:lnTo>
                  <a:lnTo>
                    <a:pt x="606" y="728"/>
                  </a:lnTo>
                  <a:lnTo>
                    <a:pt x="514" y="454"/>
                  </a:lnTo>
                  <a:lnTo>
                    <a:pt x="756" y="304"/>
                  </a:lnTo>
                  <a:lnTo>
                    <a:pt x="453" y="304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6"/>
            <p:cNvSpPr/>
            <p:nvPr/>
          </p:nvSpPr>
          <p:spPr>
            <a:xfrm>
              <a:off x="3230290" y="3327752"/>
              <a:ext cx="17507" cy="20296"/>
            </a:xfrm>
            <a:custGeom>
              <a:avLst/>
              <a:gdLst/>
              <a:ahLst/>
              <a:cxnLst/>
              <a:rect l="l" t="t" r="r" b="b"/>
              <a:pathLst>
                <a:path w="182" h="211" extrusionOk="0">
                  <a:moveTo>
                    <a:pt x="121" y="0"/>
                  </a:moveTo>
                  <a:cubicBezTo>
                    <a:pt x="61" y="29"/>
                    <a:pt x="29" y="29"/>
                    <a:pt x="0" y="61"/>
                  </a:cubicBezTo>
                  <a:lnTo>
                    <a:pt x="182" y="211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6"/>
            <p:cNvSpPr/>
            <p:nvPr/>
          </p:nvSpPr>
          <p:spPr>
            <a:xfrm>
              <a:off x="3203934" y="3345163"/>
              <a:ext cx="3078" cy="2886"/>
            </a:xfrm>
            <a:custGeom>
              <a:avLst/>
              <a:gdLst/>
              <a:ahLst/>
              <a:cxnLst/>
              <a:rect l="l" t="t" r="r" b="b"/>
              <a:pathLst>
                <a:path w="32" h="30" extrusionOk="0">
                  <a:moveTo>
                    <a:pt x="0" y="1"/>
                  </a:moveTo>
                  <a:lnTo>
                    <a:pt x="0" y="30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p46"/>
            <p:cNvSpPr/>
            <p:nvPr/>
          </p:nvSpPr>
          <p:spPr>
            <a:xfrm>
              <a:off x="3052434" y="3423751"/>
              <a:ext cx="64159" cy="61369"/>
            </a:xfrm>
            <a:custGeom>
              <a:avLst/>
              <a:gdLst/>
              <a:ahLst/>
              <a:cxnLst/>
              <a:rect l="l" t="t" r="r" b="b"/>
              <a:pathLst>
                <a:path w="667" h="638" extrusionOk="0">
                  <a:moveTo>
                    <a:pt x="303" y="0"/>
                  </a:moveTo>
                  <a:cubicBezTo>
                    <a:pt x="274" y="0"/>
                    <a:pt x="243" y="32"/>
                    <a:pt x="243" y="32"/>
                  </a:cubicBezTo>
                  <a:lnTo>
                    <a:pt x="182" y="182"/>
                  </a:lnTo>
                  <a:lnTo>
                    <a:pt x="61" y="182"/>
                  </a:lnTo>
                  <a:cubicBezTo>
                    <a:pt x="32" y="214"/>
                    <a:pt x="0" y="214"/>
                    <a:pt x="0" y="243"/>
                  </a:cubicBezTo>
                  <a:lnTo>
                    <a:pt x="153" y="364"/>
                  </a:lnTo>
                  <a:lnTo>
                    <a:pt x="92" y="546"/>
                  </a:lnTo>
                  <a:lnTo>
                    <a:pt x="32" y="638"/>
                  </a:lnTo>
                  <a:lnTo>
                    <a:pt x="182" y="546"/>
                  </a:lnTo>
                  <a:lnTo>
                    <a:pt x="274" y="456"/>
                  </a:lnTo>
                  <a:lnTo>
                    <a:pt x="395" y="546"/>
                  </a:lnTo>
                  <a:lnTo>
                    <a:pt x="516" y="638"/>
                  </a:lnTo>
                  <a:lnTo>
                    <a:pt x="485" y="546"/>
                  </a:lnTo>
                  <a:lnTo>
                    <a:pt x="424" y="364"/>
                  </a:lnTo>
                  <a:lnTo>
                    <a:pt x="667" y="182"/>
                  </a:lnTo>
                  <a:lnTo>
                    <a:pt x="364" y="182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p46"/>
            <p:cNvSpPr/>
            <p:nvPr/>
          </p:nvSpPr>
          <p:spPr>
            <a:xfrm>
              <a:off x="3043777" y="3551975"/>
              <a:ext cx="72816" cy="70026"/>
            </a:xfrm>
            <a:custGeom>
              <a:avLst/>
              <a:gdLst/>
              <a:ahLst/>
              <a:cxnLst/>
              <a:rect l="l" t="t" r="r" b="b"/>
              <a:pathLst>
                <a:path w="757" h="728" extrusionOk="0">
                  <a:moveTo>
                    <a:pt x="364" y="0"/>
                  </a:moveTo>
                  <a:lnTo>
                    <a:pt x="272" y="303"/>
                  </a:lnTo>
                  <a:lnTo>
                    <a:pt x="1" y="303"/>
                  </a:lnTo>
                  <a:lnTo>
                    <a:pt x="122" y="364"/>
                  </a:lnTo>
                  <a:lnTo>
                    <a:pt x="243" y="456"/>
                  </a:lnTo>
                  <a:lnTo>
                    <a:pt x="122" y="727"/>
                  </a:lnTo>
                  <a:lnTo>
                    <a:pt x="122" y="727"/>
                  </a:lnTo>
                  <a:lnTo>
                    <a:pt x="364" y="545"/>
                  </a:lnTo>
                  <a:lnTo>
                    <a:pt x="606" y="727"/>
                  </a:lnTo>
                  <a:lnTo>
                    <a:pt x="514" y="456"/>
                  </a:lnTo>
                  <a:lnTo>
                    <a:pt x="606" y="364"/>
                  </a:lnTo>
                  <a:lnTo>
                    <a:pt x="636" y="364"/>
                  </a:lnTo>
                  <a:lnTo>
                    <a:pt x="757" y="303"/>
                  </a:lnTo>
                  <a:lnTo>
                    <a:pt x="454" y="303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46"/>
            <p:cNvSpPr/>
            <p:nvPr/>
          </p:nvSpPr>
          <p:spPr>
            <a:xfrm>
              <a:off x="3043777" y="3691837"/>
              <a:ext cx="72816" cy="70026"/>
            </a:xfrm>
            <a:custGeom>
              <a:avLst/>
              <a:gdLst/>
              <a:ahLst/>
              <a:cxnLst/>
              <a:rect l="l" t="t" r="r" b="b"/>
              <a:pathLst>
                <a:path w="757" h="728" extrusionOk="0">
                  <a:moveTo>
                    <a:pt x="364" y="0"/>
                  </a:moveTo>
                  <a:lnTo>
                    <a:pt x="333" y="92"/>
                  </a:lnTo>
                  <a:lnTo>
                    <a:pt x="272" y="274"/>
                  </a:lnTo>
                  <a:lnTo>
                    <a:pt x="1" y="274"/>
                  </a:lnTo>
                  <a:lnTo>
                    <a:pt x="243" y="424"/>
                  </a:lnTo>
                  <a:lnTo>
                    <a:pt x="122" y="727"/>
                  </a:lnTo>
                  <a:lnTo>
                    <a:pt x="364" y="545"/>
                  </a:lnTo>
                  <a:lnTo>
                    <a:pt x="606" y="727"/>
                  </a:lnTo>
                  <a:lnTo>
                    <a:pt x="514" y="424"/>
                  </a:lnTo>
                  <a:lnTo>
                    <a:pt x="757" y="274"/>
                  </a:lnTo>
                  <a:lnTo>
                    <a:pt x="454" y="274"/>
                  </a:lnTo>
                  <a:lnTo>
                    <a:pt x="393" y="92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46"/>
            <p:cNvSpPr/>
            <p:nvPr/>
          </p:nvSpPr>
          <p:spPr>
            <a:xfrm>
              <a:off x="3043777" y="3828813"/>
              <a:ext cx="72816" cy="70026"/>
            </a:xfrm>
            <a:custGeom>
              <a:avLst/>
              <a:gdLst/>
              <a:ahLst/>
              <a:cxnLst/>
              <a:rect l="l" t="t" r="r" b="b"/>
              <a:pathLst>
                <a:path w="757" h="728" extrusionOk="0">
                  <a:moveTo>
                    <a:pt x="364" y="1"/>
                  </a:moveTo>
                  <a:lnTo>
                    <a:pt x="272" y="304"/>
                  </a:lnTo>
                  <a:lnTo>
                    <a:pt x="1" y="304"/>
                  </a:lnTo>
                  <a:lnTo>
                    <a:pt x="243" y="454"/>
                  </a:lnTo>
                  <a:lnTo>
                    <a:pt x="122" y="728"/>
                  </a:lnTo>
                  <a:lnTo>
                    <a:pt x="364" y="546"/>
                  </a:lnTo>
                  <a:lnTo>
                    <a:pt x="606" y="728"/>
                  </a:lnTo>
                  <a:lnTo>
                    <a:pt x="514" y="454"/>
                  </a:lnTo>
                  <a:lnTo>
                    <a:pt x="757" y="304"/>
                  </a:lnTo>
                  <a:lnTo>
                    <a:pt x="454" y="304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2" name="Google Shape;3682;p46"/>
            <p:cNvSpPr/>
            <p:nvPr/>
          </p:nvSpPr>
          <p:spPr>
            <a:xfrm>
              <a:off x="2912573" y="3569385"/>
              <a:ext cx="61369" cy="52616"/>
            </a:xfrm>
            <a:custGeom>
              <a:avLst/>
              <a:gdLst/>
              <a:ahLst/>
              <a:cxnLst/>
              <a:rect l="l" t="t" r="r" b="b"/>
              <a:pathLst>
                <a:path w="638" h="547" extrusionOk="0">
                  <a:moveTo>
                    <a:pt x="303" y="1"/>
                  </a:moveTo>
                  <a:cubicBezTo>
                    <a:pt x="243" y="62"/>
                    <a:pt x="182" y="122"/>
                    <a:pt x="153" y="183"/>
                  </a:cubicBezTo>
                  <a:cubicBezTo>
                    <a:pt x="122" y="214"/>
                    <a:pt x="122" y="243"/>
                    <a:pt x="93" y="275"/>
                  </a:cubicBezTo>
                  <a:lnTo>
                    <a:pt x="122" y="275"/>
                  </a:lnTo>
                  <a:lnTo>
                    <a:pt x="0" y="546"/>
                  </a:lnTo>
                  <a:lnTo>
                    <a:pt x="0" y="546"/>
                  </a:lnTo>
                  <a:lnTo>
                    <a:pt x="243" y="364"/>
                  </a:lnTo>
                  <a:lnTo>
                    <a:pt x="485" y="546"/>
                  </a:lnTo>
                  <a:lnTo>
                    <a:pt x="485" y="546"/>
                  </a:lnTo>
                  <a:lnTo>
                    <a:pt x="395" y="275"/>
                  </a:lnTo>
                  <a:lnTo>
                    <a:pt x="485" y="183"/>
                  </a:lnTo>
                  <a:lnTo>
                    <a:pt x="638" y="122"/>
                  </a:lnTo>
                  <a:lnTo>
                    <a:pt x="335" y="122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3" name="Google Shape;3683;p46"/>
            <p:cNvSpPr/>
            <p:nvPr/>
          </p:nvSpPr>
          <p:spPr>
            <a:xfrm>
              <a:off x="2900934" y="3691837"/>
              <a:ext cx="73008" cy="70026"/>
            </a:xfrm>
            <a:custGeom>
              <a:avLst/>
              <a:gdLst/>
              <a:ahLst/>
              <a:cxnLst/>
              <a:rect l="l" t="t" r="r" b="b"/>
              <a:pathLst>
                <a:path w="759" h="728" extrusionOk="0">
                  <a:moveTo>
                    <a:pt x="364" y="0"/>
                  </a:moveTo>
                  <a:lnTo>
                    <a:pt x="335" y="92"/>
                  </a:lnTo>
                  <a:lnTo>
                    <a:pt x="274" y="274"/>
                  </a:lnTo>
                  <a:lnTo>
                    <a:pt x="0" y="274"/>
                  </a:lnTo>
                  <a:lnTo>
                    <a:pt x="243" y="424"/>
                  </a:lnTo>
                  <a:lnTo>
                    <a:pt x="121" y="727"/>
                  </a:lnTo>
                  <a:lnTo>
                    <a:pt x="364" y="545"/>
                  </a:lnTo>
                  <a:lnTo>
                    <a:pt x="606" y="727"/>
                  </a:lnTo>
                  <a:lnTo>
                    <a:pt x="516" y="424"/>
                  </a:lnTo>
                  <a:lnTo>
                    <a:pt x="759" y="274"/>
                  </a:lnTo>
                  <a:lnTo>
                    <a:pt x="456" y="274"/>
                  </a:lnTo>
                  <a:lnTo>
                    <a:pt x="395" y="92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46"/>
            <p:cNvSpPr/>
            <p:nvPr/>
          </p:nvSpPr>
          <p:spPr>
            <a:xfrm>
              <a:off x="2900934" y="3828813"/>
              <a:ext cx="73008" cy="70026"/>
            </a:xfrm>
            <a:custGeom>
              <a:avLst/>
              <a:gdLst/>
              <a:ahLst/>
              <a:cxnLst/>
              <a:rect l="l" t="t" r="r" b="b"/>
              <a:pathLst>
                <a:path w="759" h="728" extrusionOk="0">
                  <a:moveTo>
                    <a:pt x="364" y="1"/>
                  </a:moveTo>
                  <a:lnTo>
                    <a:pt x="274" y="304"/>
                  </a:lnTo>
                  <a:lnTo>
                    <a:pt x="0" y="304"/>
                  </a:lnTo>
                  <a:lnTo>
                    <a:pt x="243" y="454"/>
                  </a:lnTo>
                  <a:lnTo>
                    <a:pt x="121" y="728"/>
                  </a:lnTo>
                  <a:lnTo>
                    <a:pt x="364" y="546"/>
                  </a:lnTo>
                  <a:lnTo>
                    <a:pt x="606" y="728"/>
                  </a:lnTo>
                  <a:lnTo>
                    <a:pt x="516" y="454"/>
                  </a:lnTo>
                  <a:lnTo>
                    <a:pt x="759" y="304"/>
                  </a:lnTo>
                  <a:lnTo>
                    <a:pt x="456" y="304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46"/>
            <p:cNvSpPr/>
            <p:nvPr/>
          </p:nvSpPr>
          <p:spPr>
            <a:xfrm>
              <a:off x="2813496" y="3895763"/>
              <a:ext cx="96" cy="3078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0"/>
                  </a:moveTo>
                  <a:lnTo>
                    <a:pt x="1" y="32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46"/>
            <p:cNvSpPr/>
            <p:nvPr/>
          </p:nvSpPr>
          <p:spPr>
            <a:xfrm>
              <a:off x="2816574" y="3857959"/>
              <a:ext cx="11735" cy="5964"/>
            </a:xfrm>
            <a:custGeom>
              <a:avLst/>
              <a:gdLst/>
              <a:ahLst/>
              <a:cxnLst/>
              <a:rect l="l" t="t" r="r" b="b"/>
              <a:pathLst>
                <a:path w="122" h="62" extrusionOk="0">
                  <a:moveTo>
                    <a:pt x="29" y="1"/>
                  </a:moveTo>
                  <a:cubicBezTo>
                    <a:pt x="29" y="1"/>
                    <a:pt x="0" y="30"/>
                    <a:pt x="0" y="61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87" name="Google Shape;3687;p46"/>
          <p:cNvGrpSpPr/>
          <p:nvPr/>
        </p:nvGrpSpPr>
        <p:grpSpPr>
          <a:xfrm flipH="1">
            <a:off x="1055962" y="4148311"/>
            <a:ext cx="539244" cy="750138"/>
            <a:chOff x="2753425" y="1458525"/>
            <a:chExt cx="1851800" cy="2576025"/>
          </a:xfrm>
        </p:grpSpPr>
        <p:sp>
          <p:nvSpPr>
            <p:cNvPr id="3688" name="Google Shape;3688;p46"/>
            <p:cNvSpPr/>
            <p:nvPr/>
          </p:nvSpPr>
          <p:spPr>
            <a:xfrm>
              <a:off x="3755800" y="1458525"/>
              <a:ext cx="54625" cy="2224475"/>
            </a:xfrm>
            <a:custGeom>
              <a:avLst/>
              <a:gdLst/>
              <a:ahLst/>
              <a:cxnLst/>
              <a:rect l="l" t="t" r="r" b="b"/>
              <a:pathLst>
                <a:path w="2185" h="88979" extrusionOk="0">
                  <a:moveTo>
                    <a:pt x="1093" y="0"/>
                  </a:moveTo>
                  <a:cubicBezTo>
                    <a:pt x="405" y="0"/>
                    <a:pt x="1" y="546"/>
                    <a:pt x="1" y="1234"/>
                  </a:cubicBezTo>
                  <a:lnTo>
                    <a:pt x="1" y="87887"/>
                  </a:lnTo>
                  <a:cubicBezTo>
                    <a:pt x="1" y="88575"/>
                    <a:pt x="405" y="88979"/>
                    <a:pt x="1093" y="88979"/>
                  </a:cubicBezTo>
                  <a:cubicBezTo>
                    <a:pt x="1638" y="88979"/>
                    <a:pt x="2184" y="88575"/>
                    <a:pt x="2184" y="87887"/>
                  </a:cubicBezTo>
                  <a:lnTo>
                    <a:pt x="2184" y="1234"/>
                  </a:lnTo>
                  <a:cubicBezTo>
                    <a:pt x="2184" y="546"/>
                    <a:pt x="1638" y="0"/>
                    <a:pt x="1093" y="0"/>
                  </a:cubicBezTo>
                  <a:close/>
                </a:path>
              </a:pathLst>
            </a:custGeom>
            <a:solidFill>
              <a:srgbClr val="784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46"/>
            <p:cNvSpPr/>
            <p:nvPr/>
          </p:nvSpPr>
          <p:spPr>
            <a:xfrm>
              <a:off x="2793675" y="1554050"/>
              <a:ext cx="962150" cy="2019775"/>
            </a:xfrm>
            <a:custGeom>
              <a:avLst/>
              <a:gdLst/>
              <a:ahLst/>
              <a:cxnLst/>
              <a:rect l="l" t="t" r="r" b="b"/>
              <a:pathLst>
                <a:path w="38486" h="80791" extrusionOk="0">
                  <a:moveTo>
                    <a:pt x="38486" y="0"/>
                  </a:moveTo>
                  <a:cubicBezTo>
                    <a:pt x="2042" y="35210"/>
                    <a:pt x="1" y="78062"/>
                    <a:pt x="1" y="78062"/>
                  </a:cubicBezTo>
                  <a:lnTo>
                    <a:pt x="38071" y="80791"/>
                  </a:lnTo>
                  <a:cubicBezTo>
                    <a:pt x="38071" y="80791"/>
                    <a:pt x="35614" y="54589"/>
                    <a:pt x="35483" y="45854"/>
                  </a:cubicBezTo>
                  <a:cubicBezTo>
                    <a:pt x="35483" y="34664"/>
                    <a:pt x="38344" y="2053"/>
                    <a:pt x="38486" y="142"/>
                  </a:cubicBezTo>
                  <a:lnTo>
                    <a:pt x="384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46"/>
            <p:cNvSpPr/>
            <p:nvPr/>
          </p:nvSpPr>
          <p:spPr>
            <a:xfrm>
              <a:off x="3810400" y="2035250"/>
              <a:ext cx="733425" cy="1586350"/>
            </a:xfrm>
            <a:custGeom>
              <a:avLst/>
              <a:gdLst/>
              <a:ahLst/>
              <a:cxnLst/>
              <a:rect l="l" t="t" r="r" b="b"/>
              <a:pathLst>
                <a:path w="29337" h="63454" extrusionOk="0">
                  <a:moveTo>
                    <a:pt x="0" y="0"/>
                  </a:moveTo>
                  <a:cubicBezTo>
                    <a:pt x="0" y="1"/>
                    <a:pt x="2042" y="23746"/>
                    <a:pt x="2042" y="31661"/>
                  </a:cubicBezTo>
                  <a:cubicBezTo>
                    <a:pt x="2042" y="39162"/>
                    <a:pt x="273" y="61543"/>
                    <a:pt x="273" y="61543"/>
                  </a:cubicBezTo>
                  <a:lnTo>
                    <a:pt x="29336" y="63454"/>
                  </a:lnTo>
                  <a:cubicBezTo>
                    <a:pt x="29336" y="63454"/>
                    <a:pt x="27699" y="2687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46"/>
            <p:cNvSpPr/>
            <p:nvPr/>
          </p:nvSpPr>
          <p:spPr>
            <a:xfrm>
              <a:off x="2753425" y="3580400"/>
              <a:ext cx="1851800" cy="454150"/>
            </a:xfrm>
            <a:custGeom>
              <a:avLst/>
              <a:gdLst/>
              <a:ahLst/>
              <a:cxnLst/>
              <a:rect l="l" t="t" r="r" b="b"/>
              <a:pathLst>
                <a:path w="74072" h="18166" extrusionOk="0">
                  <a:moveTo>
                    <a:pt x="1703" y="0"/>
                  </a:moveTo>
                  <a:cubicBezTo>
                    <a:pt x="586" y="0"/>
                    <a:pt x="0" y="1150"/>
                    <a:pt x="519" y="2062"/>
                  </a:cubicBezTo>
                  <a:lnTo>
                    <a:pt x="3248" y="6429"/>
                  </a:lnTo>
                  <a:lnTo>
                    <a:pt x="10072" y="17620"/>
                  </a:lnTo>
                  <a:cubicBezTo>
                    <a:pt x="10345" y="18024"/>
                    <a:pt x="10749" y="18166"/>
                    <a:pt x="11295" y="18166"/>
                  </a:cubicBezTo>
                  <a:lnTo>
                    <a:pt x="62608" y="18166"/>
                  </a:lnTo>
                  <a:cubicBezTo>
                    <a:pt x="63023" y="18166"/>
                    <a:pt x="63427" y="18024"/>
                    <a:pt x="63700" y="17751"/>
                  </a:cubicBezTo>
                  <a:lnTo>
                    <a:pt x="73253" y="7106"/>
                  </a:lnTo>
                  <a:cubicBezTo>
                    <a:pt x="74072" y="6157"/>
                    <a:pt x="73526" y="4792"/>
                    <a:pt x="72303" y="4650"/>
                  </a:cubicBezTo>
                  <a:lnTo>
                    <a:pt x="1884" y="10"/>
                  </a:lnTo>
                  <a:cubicBezTo>
                    <a:pt x="1822" y="3"/>
                    <a:pt x="1762" y="0"/>
                    <a:pt x="1703" y="0"/>
                  </a:cubicBezTo>
                  <a:close/>
                </a:path>
              </a:pathLst>
            </a:custGeom>
            <a:solidFill>
              <a:srgbClr val="784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2" name="Google Shape;3692;p46"/>
            <p:cNvSpPr/>
            <p:nvPr/>
          </p:nvSpPr>
          <p:spPr>
            <a:xfrm>
              <a:off x="3817225" y="1496175"/>
              <a:ext cx="508250" cy="385425"/>
            </a:xfrm>
            <a:custGeom>
              <a:avLst/>
              <a:gdLst/>
              <a:ahLst/>
              <a:cxnLst/>
              <a:rect l="l" t="t" r="r" b="b"/>
              <a:pathLst>
                <a:path w="20330" h="15417" extrusionOk="0">
                  <a:moveTo>
                    <a:pt x="0" y="1"/>
                  </a:moveTo>
                  <a:lnTo>
                    <a:pt x="0" y="15416"/>
                  </a:lnTo>
                  <a:lnTo>
                    <a:pt x="20329" y="2315"/>
                  </a:lnTo>
                  <a:cubicBezTo>
                    <a:pt x="19510" y="2315"/>
                    <a:pt x="18691" y="2315"/>
                    <a:pt x="17742" y="2184"/>
                  </a:cubicBezTo>
                  <a:lnTo>
                    <a:pt x="17600" y="2184"/>
                  </a:lnTo>
                  <a:cubicBezTo>
                    <a:pt x="9957" y="163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3" name="Google Shape;3693;p46"/>
            <p:cNvSpPr/>
            <p:nvPr/>
          </p:nvSpPr>
          <p:spPr>
            <a:xfrm>
              <a:off x="3810400" y="2035250"/>
              <a:ext cx="351300" cy="1538575"/>
            </a:xfrm>
            <a:custGeom>
              <a:avLst/>
              <a:gdLst/>
              <a:ahLst/>
              <a:cxnLst/>
              <a:rect l="l" t="t" r="r" b="b"/>
              <a:pathLst>
                <a:path w="14052" h="61543" extrusionOk="0">
                  <a:moveTo>
                    <a:pt x="0" y="0"/>
                  </a:moveTo>
                  <a:cubicBezTo>
                    <a:pt x="0" y="1"/>
                    <a:pt x="2042" y="23604"/>
                    <a:pt x="2042" y="31661"/>
                  </a:cubicBezTo>
                  <a:cubicBezTo>
                    <a:pt x="2042" y="39162"/>
                    <a:pt x="273" y="61543"/>
                    <a:pt x="273" y="61543"/>
                  </a:cubicBezTo>
                  <a:cubicBezTo>
                    <a:pt x="14051" y="39031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46"/>
            <p:cNvSpPr/>
            <p:nvPr/>
          </p:nvSpPr>
          <p:spPr>
            <a:xfrm>
              <a:off x="3346400" y="1557600"/>
              <a:ext cx="409425" cy="2016225"/>
            </a:xfrm>
            <a:custGeom>
              <a:avLst/>
              <a:gdLst/>
              <a:ahLst/>
              <a:cxnLst/>
              <a:rect l="l" t="t" r="r" b="b"/>
              <a:pathLst>
                <a:path w="16377" h="80649" extrusionOk="0">
                  <a:moveTo>
                    <a:pt x="16377" y="0"/>
                  </a:moveTo>
                  <a:cubicBezTo>
                    <a:pt x="15689" y="2588"/>
                    <a:pt x="0" y="57864"/>
                    <a:pt x="15962" y="80649"/>
                  </a:cubicBezTo>
                  <a:cubicBezTo>
                    <a:pt x="15962" y="80649"/>
                    <a:pt x="13505" y="54447"/>
                    <a:pt x="13374" y="45712"/>
                  </a:cubicBezTo>
                  <a:lnTo>
                    <a:pt x="13374" y="45167"/>
                  </a:lnTo>
                  <a:cubicBezTo>
                    <a:pt x="13374" y="33430"/>
                    <a:pt x="16235" y="1911"/>
                    <a:pt x="16377" y="0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46"/>
            <p:cNvSpPr/>
            <p:nvPr/>
          </p:nvSpPr>
          <p:spPr>
            <a:xfrm>
              <a:off x="3817225" y="1496175"/>
              <a:ext cx="440000" cy="126125"/>
            </a:xfrm>
            <a:custGeom>
              <a:avLst/>
              <a:gdLst/>
              <a:ahLst/>
              <a:cxnLst/>
              <a:rect l="l" t="t" r="r" b="b"/>
              <a:pathLst>
                <a:path w="17600" h="5045" extrusionOk="0">
                  <a:moveTo>
                    <a:pt x="0" y="1"/>
                  </a:moveTo>
                  <a:lnTo>
                    <a:pt x="0" y="5045"/>
                  </a:lnTo>
                  <a:cubicBezTo>
                    <a:pt x="0" y="5045"/>
                    <a:pt x="814" y="2125"/>
                    <a:pt x="14148" y="2125"/>
                  </a:cubicBezTo>
                  <a:cubicBezTo>
                    <a:pt x="15216" y="2125"/>
                    <a:pt x="16365" y="2144"/>
                    <a:pt x="17600" y="2184"/>
                  </a:cubicBezTo>
                  <a:cubicBezTo>
                    <a:pt x="9957" y="163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C2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46"/>
            <p:cNvSpPr/>
            <p:nvPr/>
          </p:nvSpPr>
          <p:spPr>
            <a:xfrm>
              <a:off x="2834625" y="3741125"/>
              <a:ext cx="1422600" cy="293425"/>
            </a:xfrm>
            <a:custGeom>
              <a:avLst/>
              <a:gdLst/>
              <a:ahLst/>
              <a:cxnLst/>
              <a:rect l="l" t="t" r="r" b="b"/>
              <a:pathLst>
                <a:path w="56904" h="11737" extrusionOk="0">
                  <a:moveTo>
                    <a:pt x="0" y="0"/>
                  </a:moveTo>
                  <a:lnTo>
                    <a:pt x="6824" y="11191"/>
                  </a:lnTo>
                  <a:cubicBezTo>
                    <a:pt x="7097" y="11595"/>
                    <a:pt x="7501" y="11737"/>
                    <a:pt x="8047" y="11737"/>
                  </a:cubicBezTo>
                  <a:lnTo>
                    <a:pt x="56904" y="11737"/>
                  </a:lnTo>
                  <a:cubicBezTo>
                    <a:pt x="37667" y="9826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6C4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7" name="Google Shape;3697;p46"/>
          <p:cNvSpPr/>
          <p:nvPr/>
        </p:nvSpPr>
        <p:spPr>
          <a:xfrm rot="4911373">
            <a:off x="-611526" y="3356729"/>
            <a:ext cx="1298226" cy="2004402"/>
          </a:xfrm>
          <a:custGeom>
            <a:avLst/>
            <a:gdLst/>
            <a:ahLst/>
            <a:cxnLst/>
            <a:rect l="l" t="t" r="r" b="b"/>
            <a:pathLst>
              <a:path w="58475" h="70555" extrusionOk="0">
                <a:moveTo>
                  <a:pt x="0" y="70555"/>
                </a:moveTo>
                <a:cubicBezTo>
                  <a:pt x="3231" y="65709"/>
                  <a:pt x="4484" y="59236"/>
                  <a:pt x="9032" y="55597"/>
                </a:cubicBezTo>
                <a:cubicBezTo>
                  <a:pt x="21988" y="45230"/>
                  <a:pt x="41871" y="44073"/>
                  <a:pt x="52494" y="31326"/>
                </a:cubicBezTo>
                <a:cubicBezTo>
                  <a:pt x="59298" y="23162"/>
                  <a:pt x="58420" y="10627"/>
                  <a:pt x="58420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8" name="Google Shape;3698;p46"/>
          <p:cNvSpPr txBox="1"/>
          <p:nvPr/>
        </p:nvSpPr>
        <p:spPr>
          <a:xfrm>
            <a:off x="474294" y="1166038"/>
            <a:ext cx="819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9375F"/>
              </a:buClr>
              <a:buSzPts val="2800"/>
            </a:pPr>
            <a:r>
              <a:rPr lang="en" sz="2400" b="1">
                <a:solidFill>
                  <a:srgbClr val="09375F"/>
                </a:solidFill>
                <a:highlight>
                  <a:srgbClr val="FFF2CC"/>
                </a:highlight>
                <a:latin typeface="Passion One"/>
                <a:ea typeface="Passion One"/>
                <a:cs typeface="Passion One"/>
                <a:sym typeface="Wingdings" panose="05000000000000000000" pitchFamily="2" charset="2"/>
              </a:rPr>
              <a:t>Activity Ideas?</a:t>
            </a:r>
            <a:r>
              <a:rPr lang="en" sz="2400" b="1">
                <a:solidFill>
                  <a:srgbClr val="09375F"/>
                </a:solidFill>
                <a:highlight>
                  <a:srgbClr val="FFF2CC"/>
                </a:highlight>
                <a:latin typeface="Passion One"/>
                <a:ea typeface="Passion One"/>
                <a:cs typeface="Passion One"/>
                <a:sym typeface="Passion One"/>
              </a:rPr>
              <a:t> </a:t>
            </a:r>
            <a:endParaRPr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F6AF731-28D3-663C-8DA8-9B8939CAA42F}"/>
              </a:ext>
            </a:extLst>
          </p:cNvPr>
          <p:cNvSpPr/>
          <p:nvPr/>
        </p:nvSpPr>
        <p:spPr>
          <a:xfrm>
            <a:off x="2674134" y="3288522"/>
            <a:ext cx="941832" cy="94183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Crisis</a:t>
            </a:r>
          </a:p>
        </p:txBody>
      </p:sp>
    </p:spTree>
    <p:extLst>
      <p:ext uri="{BB962C8B-B14F-4D97-AF65-F5344CB8AC3E}">
        <p14:creationId xmlns:p14="http://schemas.microsoft.com/office/powerpoint/2010/main" val="1221942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9" name="Google Shape;3339;p7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2773771" y="-885006"/>
            <a:ext cx="8861288" cy="7632242"/>
          </a:xfrm>
          <a:prstGeom prst="rect">
            <a:avLst/>
          </a:prstGeom>
          <a:noFill/>
          <a:ln>
            <a:noFill/>
          </a:ln>
        </p:spPr>
      </p:pic>
      <p:sp>
        <p:nvSpPr>
          <p:cNvPr id="3340" name="Google Shape;3340;p7"/>
          <p:cNvSpPr txBox="1">
            <a:spLocks noGrp="1"/>
          </p:cNvSpPr>
          <p:nvPr>
            <p:ph type="subTitle" idx="1"/>
          </p:nvPr>
        </p:nvSpPr>
        <p:spPr>
          <a:xfrm>
            <a:off x="4016588" y="3375775"/>
            <a:ext cx="4407113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dirty="0"/>
              <a:t>Fall Topic List – (Sep</a:t>
            </a:r>
            <a:r>
              <a:rPr lang="en-US" dirty="0"/>
              <a:t>a</a:t>
            </a:r>
            <a:r>
              <a:rPr lang="en" dirty="0"/>
              <a:t>rate Powerpoint)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dirty="0"/>
              <a:t>Conference Secretariat</a:t>
            </a:r>
            <a:endParaRPr dirty="0"/>
          </a:p>
        </p:txBody>
      </p:sp>
      <p:sp>
        <p:nvSpPr>
          <p:cNvPr id="3341" name="Google Shape;3341;p7"/>
          <p:cNvSpPr txBox="1">
            <a:spLocks noGrp="1"/>
          </p:cNvSpPr>
          <p:nvPr>
            <p:ph type="title" idx="2"/>
          </p:nvPr>
        </p:nvSpPr>
        <p:spPr>
          <a:xfrm>
            <a:off x="5057775" y="1258525"/>
            <a:ext cx="33663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0"/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342" name="Google Shape;3342;p7"/>
          <p:cNvSpPr/>
          <p:nvPr/>
        </p:nvSpPr>
        <p:spPr>
          <a:xfrm>
            <a:off x="1415600" y="1200300"/>
            <a:ext cx="2871000" cy="287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3" name="Google Shape;3343;p7"/>
          <p:cNvSpPr/>
          <p:nvPr/>
        </p:nvSpPr>
        <p:spPr>
          <a:xfrm>
            <a:off x="3202252" y="2600535"/>
            <a:ext cx="47617" cy="343"/>
          </a:xfrm>
          <a:custGeom>
            <a:avLst/>
            <a:gdLst/>
            <a:ahLst/>
            <a:cxnLst/>
            <a:rect l="l" t="t" r="r" b="b"/>
            <a:pathLst>
              <a:path w="139" h="1" extrusionOk="0">
                <a:moveTo>
                  <a:pt x="139" y="1"/>
                </a:moveTo>
                <a:lnTo>
                  <a:pt x="1" y="1"/>
                </a:lnTo>
                <a:lnTo>
                  <a:pt x="6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4" name="Google Shape;3344;p7"/>
          <p:cNvSpPr/>
          <p:nvPr/>
        </p:nvSpPr>
        <p:spPr>
          <a:xfrm>
            <a:off x="3249527" y="2576212"/>
            <a:ext cx="70227" cy="24665"/>
          </a:xfrm>
          <a:custGeom>
            <a:avLst/>
            <a:gdLst/>
            <a:ahLst/>
            <a:cxnLst/>
            <a:rect l="l" t="t" r="r" b="b"/>
            <a:pathLst>
              <a:path w="205" h="72" extrusionOk="0">
                <a:moveTo>
                  <a:pt x="204" y="0"/>
                </a:moveTo>
                <a:lnTo>
                  <a:pt x="1" y="72"/>
                </a:lnTo>
                <a:lnTo>
                  <a:pt x="204" y="72"/>
                </a:lnTo>
                <a:lnTo>
                  <a:pt x="2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5" name="Google Shape;3345;p7"/>
          <p:cNvSpPr/>
          <p:nvPr/>
        </p:nvSpPr>
        <p:spPr>
          <a:xfrm>
            <a:off x="3155320" y="2506327"/>
            <a:ext cx="47275" cy="94549"/>
          </a:xfrm>
          <a:custGeom>
            <a:avLst/>
            <a:gdLst/>
            <a:ahLst/>
            <a:cxnLst/>
            <a:rect l="l" t="t" r="r" b="b"/>
            <a:pathLst>
              <a:path w="138" h="276" extrusionOk="0">
                <a:moveTo>
                  <a:pt x="0" y="0"/>
                </a:moveTo>
                <a:lnTo>
                  <a:pt x="0" y="276"/>
                </a:lnTo>
                <a:lnTo>
                  <a:pt x="138" y="2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6" name="Google Shape;3346;p7"/>
          <p:cNvSpPr/>
          <p:nvPr/>
        </p:nvSpPr>
        <p:spPr>
          <a:xfrm>
            <a:off x="3202252" y="2670420"/>
            <a:ext cx="117502" cy="94549"/>
          </a:xfrm>
          <a:custGeom>
            <a:avLst/>
            <a:gdLst/>
            <a:ahLst/>
            <a:cxnLst/>
            <a:rect l="l" t="t" r="r" b="b"/>
            <a:pathLst>
              <a:path w="343" h="276" extrusionOk="0">
                <a:moveTo>
                  <a:pt x="139" y="0"/>
                </a:moveTo>
                <a:lnTo>
                  <a:pt x="1" y="138"/>
                </a:lnTo>
                <a:lnTo>
                  <a:pt x="342" y="276"/>
                </a:lnTo>
                <a:lnTo>
                  <a:pt x="1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7" name="Google Shape;3347;p7"/>
          <p:cNvSpPr/>
          <p:nvPr/>
        </p:nvSpPr>
        <p:spPr>
          <a:xfrm>
            <a:off x="3155320" y="2600535"/>
            <a:ext cx="69884" cy="22952"/>
          </a:xfrm>
          <a:custGeom>
            <a:avLst/>
            <a:gdLst/>
            <a:ahLst/>
            <a:cxnLst/>
            <a:rect l="l" t="t" r="r" b="b"/>
            <a:pathLst>
              <a:path w="204" h="67" extrusionOk="0">
                <a:moveTo>
                  <a:pt x="0" y="1"/>
                </a:moveTo>
                <a:lnTo>
                  <a:pt x="0" y="67"/>
                </a:lnTo>
                <a:lnTo>
                  <a:pt x="20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7"/>
          <p:cNvSpPr/>
          <p:nvPr/>
        </p:nvSpPr>
        <p:spPr>
          <a:xfrm>
            <a:off x="3224862" y="2600535"/>
            <a:ext cx="94892" cy="70227"/>
          </a:xfrm>
          <a:custGeom>
            <a:avLst/>
            <a:gdLst/>
            <a:ahLst/>
            <a:cxnLst/>
            <a:rect l="l" t="t" r="r" b="b"/>
            <a:pathLst>
              <a:path w="277" h="205" extrusionOk="0">
                <a:moveTo>
                  <a:pt x="1" y="1"/>
                </a:moveTo>
                <a:lnTo>
                  <a:pt x="73" y="204"/>
                </a:lnTo>
                <a:lnTo>
                  <a:pt x="27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7"/>
          <p:cNvSpPr/>
          <p:nvPr/>
        </p:nvSpPr>
        <p:spPr>
          <a:xfrm>
            <a:off x="3130655" y="2600535"/>
            <a:ext cx="119214" cy="117502"/>
          </a:xfrm>
          <a:custGeom>
            <a:avLst/>
            <a:gdLst/>
            <a:ahLst/>
            <a:cxnLst/>
            <a:rect l="l" t="t" r="r" b="b"/>
            <a:pathLst>
              <a:path w="348" h="343" extrusionOk="0">
                <a:moveTo>
                  <a:pt x="276" y="1"/>
                </a:moveTo>
                <a:lnTo>
                  <a:pt x="72" y="67"/>
                </a:lnTo>
                <a:lnTo>
                  <a:pt x="0" y="276"/>
                </a:lnTo>
                <a:lnTo>
                  <a:pt x="210" y="342"/>
                </a:lnTo>
                <a:lnTo>
                  <a:pt x="348" y="204"/>
                </a:lnTo>
                <a:lnTo>
                  <a:pt x="27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7"/>
          <p:cNvSpPr/>
          <p:nvPr/>
        </p:nvSpPr>
        <p:spPr>
          <a:xfrm>
            <a:off x="3130655" y="2695085"/>
            <a:ext cx="71940" cy="117159"/>
          </a:xfrm>
          <a:custGeom>
            <a:avLst/>
            <a:gdLst/>
            <a:ahLst/>
            <a:cxnLst/>
            <a:rect l="l" t="t" r="r" b="b"/>
            <a:pathLst>
              <a:path w="210" h="342" extrusionOk="0">
                <a:moveTo>
                  <a:pt x="0" y="0"/>
                </a:moveTo>
                <a:lnTo>
                  <a:pt x="0" y="342"/>
                </a:lnTo>
                <a:lnTo>
                  <a:pt x="210" y="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7"/>
          <p:cNvSpPr/>
          <p:nvPr/>
        </p:nvSpPr>
        <p:spPr>
          <a:xfrm>
            <a:off x="3036447" y="2623145"/>
            <a:ext cx="119214" cy="72282"/>
          </a:xfrm>
          <a:custGeom>
            <a:avLst/>
            <a:gdLst/>
            <a:ahLst/>
            <a:cxnLst/>
            <a:rect l="l" t="t" r="r" b="b"/>
            <a:pathLst>
              <a:path w="348" h="211" extrusionOk="0">
                <a:moveTo>
                  <a:pt x="347" y="1"/>
                </a:moveTo>
                <a:lnTo>
                  <a:pt x="0" y="72"/>
                </a:lnTo>
                <a:lnTo>
                  <a:pt x="275" y="210"/>
                </a:lnTo>
                <a:lnTo>
                  <a:pt x="3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7"/>
          <p:cNvSpPr/>
          <p:nvPr/>
        </p:nvSpPr>
        <p:spPr>
          <a:xfrm>
            <a:off x="2517451" y="2317570"/>
            <a:ext cx="590933" cy="283305"/>
          </a:xfrm>
          <a:custGeom>
            <a:avLst/>
            <a:gdLst/>
            <a:ahLst/>
            <a:cxnLst/>
            <a:rect l="l" t="t" r="r" b="b"/>
            <a:pathLst>
              <a:path w="1725" h="827" extrusionOk="0">
                <a:moveTo>
                  <a:pt x="898" y="0"/>
                </a:moveTo>
                <a:cubicBezTo>
                  <a:pt x="413" y="0"/>
                  <a:pt x="72" y="342"/>
                  <a:pt x="0" y="827"/>
                </a:cubicBezTo>
                <a:lnTo>
                  <a:pt x="347" y="827"/>
                </a:lnTo>
                <a:cubicBezTo>
                  <a:pt x="413" y="480"/>
                  <a:pt x="760" y="204"/>
                  <a:pt x="1102" y="204"/>
                </a:cubicBezTo>
                <a:cubicBezTo>
                  <a:pt x="1377" y="204"/>
                  <a:pt x="1587" y="276"/>
                  <a:pt x="1724" y="551"/>
                </a:cubicBezTo>
                <a:cubicBezTo>
                  <a:pt x="1587" y="204"/>
                  <a:pt x="1311" y="0"/>
                  <a:pt x="8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7"/>
          <p:cNvSpPr/>
          <p:nvPr/>
        </p:nvSpPr>
        <p:spPr>
          <a:xfrm>
            <a:off x="2517451" y="2600535"/>
            <a:ext cx="566268" cy="330580"/>
          </a:xfrm>
          <a:custGeom>
            <a:avLst/>
            <a:gdLst/>
            <a:ahLst/>
            <a:cxnLst/>
            <a:rect l="l" t="t" r="r" b="b"/>
            <a:pathLst>
              <a:path w="1653" h="965" extrusionOk="0">
                <a:moveTo>
                  <a:pt x="1653" y="618"/>
                </a:moveTo>
                <a:lnTo>
                  <a:pt x="1653" y="618"/>
                </a:lnTo>
                <a:cubicBezTo>
                  <a:pt x="1623" y="657"/>
                  <a:pt x="1594" y="693"/>
                  <a:pt x="1563" y="725"/>
                </a:cubicBezTo>
                <a:lnTo>
                  <a:pt x="1563" y="725"/>
                </a:lnTo>
                <a:cubicBezTo>
                  <a:pt x="1594" y="697"/>
                  <a:pt x="1623" y="662"/>
                  <a:pt x="1653" y="618"/>
                </a:cubicBezTo>
                <a:close/>
                <a:moveTo>
                  <a:pt x="0" y="1"/>
                </a:moveTo>
                <a:lnTo>
                  <a:pt x="0" y="67"/>
                </a:lnTo>
                <a:cubicBezTo>
                  <a:pt x="0" y="618"/>
                  <a:pt x="413" y="965"/>
                  <a:pt x="898" y="965"/>
                </a:cubicBezTo>
                <a:cubicBezTo>
                  <a:pt x="1190" y="965"/>
                  <a:pt x="1386" y="912"/>
                  <a:pt x="1563" y="725"/>
                </a:cubicBezTo>
                <a:lnTo>
                  <a:pt x="1563" y="725"/>
                </a:lnTo>
                <a:cubicBezTo>
                  <a:pt x="1450" y="827"/>
                  <a:pt x="1319" y="827"/>
                  <a:pt x="1102" y="827"/>
                </a:cubicBezTo>
                <a:cubicBezTo>
                  <a:pt x="689" y="827"/>
                  <a:pt x="347" y="480"/>
                  <a:pt x="347" y="67"/>
                </a:cubicBezTo>
                <a:lnTo>
                  <a:pt x="3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7"/>
          <p:cNvSpPr txBox="1">
            <a:spLocks noGrp="1"/>
          </p:cNvSpPr>
          <p:nvPr>
            <p:ph type="title"/>
          </p:nvPr>
        </p:nvSpPr>
        <p:spPr>
          <a:xfrm>
            <a:off x="4486275" y="2821300"/>
            <a:ext cx="39378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DawsonCon!</a:t>
            </a:r>
            <a:endParaRPr/>
          </a:p>
        </p:txBody>
      </p:sp>
      <p:sp>
        <p:nvSpPr>
          <p:cNvPr id="3355" name="Google Shape;3355;p7"/>
          <p:cNvSpPr/>
          <p:nvPr/>
        </p:nvSpPr>
        <p:spPr>
          <a:xfrm rot="10800000" flipH="1">
            <a:off x="-67200" y="-65140"/>
            <a:ext cx="3745765" cy="914030"/>
          </a:xfrm>
          <a:custGeom>
            <a:avLst/>
            <a:gdLst/>
            <a:ahLst/>
            <a:cxnLst/>
            <a:rect l="l" t="t" r="r" b="b"/>
            <a:pathLst>
              <a:path w="171529" h="52857" extrusionOk="0">
                <a:moveTo>
                  <a:pt x="2746" y="52857"/>
                </a:moveTo>
                <a:cubicBezTo>
                  <a:pt x="-1568" y="48543"/>
                  <a:pt x="-153" y="39450"/>
                  <a:pt x="3508" y="34569"/>
                </a:cubicBezTo>
                <a:cubicBezTo>
                  <a:pt x="6211" y="30965"/>
                  <a:pt x="11664" y="30499"/>
                  <a:pt x="16081" y="29616"/>
                </a:cubicBezTo>
                <a:cubicBezTo>
                  <a:pt x="21987" y="28435"/>
                  <a:pt x="28564" y="23386"/>
                  <a:pt x="29416" y="17424"/>
                </a:cubicBezTo>
                <a:cubicBezTo>
                  <a:pt x="29969" y="13551"/>
                  <a:pt x="25955" y="5958"/>
                  <a:pt x="22558" y="7899"/>
                </a:cubicBezTo>
                <a:cubicBezTo>
                  <a:pt x="20110" y="9298"/>
                  <a:pt x="20368" y="13663"/>
                  <a:pt x="21415" y="16281"/>
                </a:cubicBezTo>
                <a:cubicBezTo>
                  <a:pt x="26172" y="28172"/>
                  <a:pt x="44139" y="32729"/>
                  <a:pt x="56848" y="31140"/>
                </a:cubicBezTo>
                <a:cubicBezTo>
                  <a:pt x="69017" y="29619"/>
                  <a:pt x="78279" y="19067"/>
                  <a:pt x="88090" y="11709"/>
                </a:cubicBezTo>
                <a:cubicBezTo>
                  <a:pt x="94001" y="7276"/>
                  <a:pt x="101339" y="5090"/>
                  <a:pt x="108283" y="2565"/>
                </a:cubicBezTo>
                <a:cubicBezTo>
                  <a:pt x="128460" y="-4772"/>
                  <a:pt x="152326" y="5155"/>
                  <a:pt x="171529" y="1475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56" name="Google Shape;3356;p7"/>
          <p:cNvGrpSpPr/>
          <p:nvPr/>
        </p:nvGrpSpPr>
        <p:grpSpPr>
          <a:xfrm rot="7024596" flipH="1">
            <a:off x="3532214" y="130140"/>
            <a:ext cx="760816" cy="763864"/>
            <a:chOff x="5362625" y="2227450"/>
            <a:chExt cx="2025200" cy="2028750"/>
          </a:xfrm>
        </p:grpSpPr>
        <p:sp>
          <p:nvSpPr>
            <p:cNvPr id="3357" name="Google Shape;3357;p7"/>
            <p:cNvSpPr/>
            <p:nvPr/>
          </p:nvSpPr>
          <p:spPr>
            <a:xfrm>
              <a:off x="5403575" y="3491925"/>
              <a:ext cx="365225" cy="259325"/>
            </a:xfrm>
            <a:custGeom>
              <a:avLst/>
              <a:gdLst/>
              <a:ahLst/>
              <a:cxnLst/>
              <a:rect l="l" t="t" r="r" b="b"/>
              <a:pathLst>
                <a:path w="14609" h="10373" extrusionOk="0">
                  <a:moveTo>
                    <a:pt x="2872" y="1"/>
                  </a:moveTo>
                  <a:lnTo>
                    <a:pt x="0" y="1638"/>
                  </a:lnTo>
                  <a:lnTo>
                    <a:pt x="9826" y="10372"/>
                  </a:lnTo>
                  <a:lnTo>
                    <a:pt x="14608" y="4783"/>
                  </a:lnTo>
                  <a:lnTo>
                    <a:pt x="3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7"/>
            <p:cNvSpPr/>
            <p:nvPr/>
          </p:nvSpPr>
          <p:spPr>
            <a:xfrm>
              <a:off x="5362625" y="3532875"/>
              <a:ext cx="286625" cy="266125"/>
            </a:xfrm>
            <a:custGeom>
              <a:avLst/>
              <a:gdLst/>
              <a:ahLst/>
              <a:cxnLst/>
              <a:rect l="l" t="t" r="r" b="b"/>
              <a:pathLst>
                <a:path w="11465" h="10645" extrusionOk="0">
                  <a:moveTo>
                    <a:pt x="1638" y="0"/>
                  </a:moveTo>
                  <a:lnTo>
                    <a:pt x="143" y="961"/>
                  </a:lnTo>
                  <a:cubicBezTo>
                    <a:pt x="1" y="1092"/>
                    <a:pt x="1" y="1092"/>
                    <a:pt x="1" y="1234"/>
                  </a:cubicBezTo>
                  <a:lnTo>
                    <a:pt x="9696" y="10645"/>
                  </a:lnTo>
                  <a:lnTo>
                    <a:pt x="11464" y="8734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7"/>
            <p:cNvSpPr/>
            <p:nvPr/>
          </p:nvSpPr>
          <p:spPr>
            <a:xfrm>
              <a:off x="5649225" y="3611475"/>
              <a:ext cx="180975" cy="177450"/>
            </a:xfrm>
            <a:custGeom>
              <a:avLst/>
              <a:gdLst/>
              <a:ahLst/>
              <a:cxnLst/>
              <a:rect l="l" t="t" r="r" b="b"/>
              <a:pathLst>
                <a:path w="7239" h="7098" extrusionOk="0">
                  <a:moveTo>
                    <a:pt x="4782" y="1"/>
                  </a:moveTo>
                  <a:lnTo>
                    <a:pt x="0" y="5590"/>
                  </a:lnTo>
                  <a:lnTo>
                    <a:pt x="1638" y="7097"/>
                  </a:lnTo>
                  <a:lnTo>
                    <a:pt x="7239" y="950"/>
                  </a:lnTo>
                  <a:lnTo>
                    <a:pt x="4782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7"/>
            <p:cNvSpPr/>
            <p:nvPr/>
          </p:nvSpPr>
          <p:spPr>
            <a:xfrm>
              <a:off x="5605000" y="3751225"/>
              <a:ext cx="85175" cy="85450"/>
            </a:xfrm>
            <a:custGeom>
              <a:avLst/>
              <a:gdLst/>
              <a:ahLst/>
              <a:cxnLst/>
              <a:rect l="l" t="t" r="r" b="b"/>
              <a:pathLst>
                <a:path w="3407" h="3418" extrusionOk="0">
                  <a:moveTo>
                    <a:pt x="1769" y="0"/>
                  </a:moveTo>
                  <a:lnTo>
                    <a:pt x="1" y="1911"/>
                  </a:lnTo>
                  <a:lnTo>
                    <a:pt x="1496" y="3418"/>
                  </a:lnTo>
                  <a:lnTo>
                    <a:pt x="3407" y="1507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0C2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1" name="Google Shape;3361;p7"/>
            <p:cNvSpPr/>
            <p:nvPr/>
          </p:nvSpPr>
          <p:spPr>
            <a:xfrm>
              <a:off x="5874400" y="3853575"/>
              <a:ext cx="262875" cy="361675"/>
            </a:xfrm>
            <a:custGeom>
              <a:avLst/>
              <a:gdLst/>
              <a:ahLst/>
              <a:cxnLst/>
              <a:rect l="l" t="t" r="r" b="b"/>
              <a:pathLst>
                <a:path w="10515" h="14467" extrusionOk="0">
                  <a:moveTo>
                    <a:pt x="5601" y="1"/>
                  </a:moveTo>
                  <a:lnTo>
                    <a:pt x="0" y="4782"/>
                  </a:lnTo>
                  <a:lnTo>
                    <a:pt x="8735" y="14466"/>
                  </a:lnTo>
                  <a:lnTo>
                    <a:pt x="10372" y="11606"/>
                  </a:lnTo>
                  <a:cubicBezTo>
                    <a:pt x="10514" y="11606"/>
                    <a:pt x="10514" y="11606"/>
                    <a:pt x="10372" y="11464"/>
                  </a:cubicBezTo>
                  <a:lnTo>
                    <a:pt x="56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2" name="Google Shape;3362;p7"/>
            <p:cNvSpPr/>
            <p:nvPr/>
          </p:nvSpPr>
          <p:spPr>
            <a:xfrm>
              <a:off x="5823350" y="3973125"/>
              <a:ext cx="269425" cy="283075"/>
            </a:xfrm>
            <a:custGeom>
              <a:avLst/>
              <a:gdLst/>
              <a:ahLst/>
              <a:cxnLst/>
              <a:rect l="l" t="t" r="r" b="b"/>
              <a:pathLst>
                <a:path w="10777" h="11323" extrusionOk="0">
                  <a:moveTo>
                    <a:pt x="2042" y="0"/>
                  </a:moveTo>
                  <a:lnTo>
                    <a:pt x="1" y="1769"/>
                  </a:lnTo>
                  <a:lnTo>
                    <a:pt x="9685" y="11322"/>
                  </a:lnTo>
                  <a:lnTo>
                    <a:pt x="9827" y="11322"/>
                  </a:lnTo>
                  <a:lnTo>
                    <a:pt x="10777" y="9684"/>
                  </a:lnTo>
                  <a:lnTo>
                    <a:pt x="2042" y="0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7"/>
            <p:cNvSpPr/>
            <p:nvPr/>
          </p:nvSpPr>
          <p:spPr>
            <a:xfrm>
              <a:off x="5837000" y="3792175"/>
              <a:ext cx="177450" cy="180975"/>
            </a:xfrm>
            <a:custGeom>
              <a:avLst/>
              <a:gdLst/>
              <a:ahLst/>
              <a:cxnLst/>
              <a:rect l="l" t="t" r="r" b="b"/>
              <a:pathLst>
                <a:path w="7098" h="7239" extrusionOk="0">
                  <a:moveTo>
                    <a:pt x="6005" y="0"/>
                  </a:moveTo>
                  <a:lnTo>
                    <a:pt x="1" y="5601"/>
                  </a:lnTo>
                  <a:lnTo>
                    <a:pt x="1496" y="7238"/>
                  </a:lnTo>
                  <a:lnTo>
                    <a:pt x="7097" y="2457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7"/>
            <p:cNvSpPr/>
            <p:nvPr/>
          </p:nvSpPr>
          <p:spPr>
            <a:xfrm>
              <a:off x="5789225" y="3932175"/>
              <a:ext cx="85200" cy="85200"/>
            </a:xfrm>
            <a:custGeom>
              <a:avLst/>
              <a:gdLst/>
              <a:ahLst/>
              <a:cxnLst/>
              <a:rect l="l" t="t" r="r" b="b"/>
              <a:pathLst>
                <a:path w="3408" h="3408" extrusionOk="0">
                  <a:moveTo>
                    <a:pt x="1912" y="1"/>
                  </a:moveTo>
                  <a:lnTo>
                    <a:pt x="1" y="1911"/>
                  </a:lnTo>
                  <a:lnTo>
                    <a:pt x="1366" y="3407"/>
                  </a:lnTo>
                  <a:lnTo>
                    <a:pt x="3407" y="1638"/>
                  </a:lnTo>
                  <a:lnTo>
                    <a:pt x="1912" y="1"/>
                  </a:lnTo>
                  <a:close/>
                </a:path>
              </a:pathLst>
            </a:custGeom>
            <a:solidFill>
              <a:srgbClr val="0C2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7"/>
            <p:cNvSpPr/>
            <p:nvPr/>
          </p:nvSpPr>
          <p:spPr>
            <a:xfrm>
              <a:off x="7007100" y="3012575"/>
              <a:ext cx="187825" cy="182700"/>
            </a:xfrm>
            <a:custGeom>
              <a:avLst/>
              <a:gdLst/>
              <a:ahLst/>
              <a:cxnLst/>
              <a:rect l="l" t="t" r="r" b="b"/>
              <a:pathLst>
                <a:path w="7513" h="7308" extrusionOk="0">
                  <a:moveTo>
                    <a:pt x="4421" y="0"/>
                  </a:moveTo>
                  <a:cubicBezTo>
                    <a:pt x="3825" y="0"/>
                    <a:pt x="3211" y="205"/>
                    <a:pt x="2730" y="615"/>
                  </a:cubicBezTo>
                  <a:lnTo>
                    <a:pt x="1" y="3486"/>
                  </a:lnTo>
                  <a:lnTo>
                    <a:pt x="3822" y="7307"/>
                  </a:lnTo>
                  <a:lnTo>
                    <a:pt x="6552" y="4436"/>
                  </a:lnTo>
                  <a:cubicBezTo>
                    <a:pt x="7512" y="3486"/>
                    <a:pt x="7512" y="1979"/>
                    <a:pt x="6552" y="1160"/>
                  </a:cubicBezTo>
                  <a:lnTo>
                    <a:pt x="6006" y="615"/>
                  </a:lnTo>
                  <a:cubicBezTo>
                    <a:pt x="5596" y="205"/>
                    <a:pt x="5018" y="0"/>
                    <a:pt x="4421" y="0"/>
                  </a:cubicBez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7"/>
            <p:cNvSpPr/>
            <p:nvPr/>
          </p:nvSpPr>
          <p:spPr>
            <a:xfrm>
              <a:off x="7102650" y="3341000"/>
              <a:ext cx="187800" cy="185075"/>
            </a:xfrm>
            <a:custGeom>
              <a:avLst/>
              <a:gdLst/>
              <a:ahLst/>
              <a:cxnLst/>
              <a:rect l="l" t="t" r="r" b="b"/>
              <a:pathLst>
                <a:path w="7512" h="7403" extrusionOk="0">
                  <a:moveTo>
                    <a:pt x="4456" y="0"/>
                  </a:moveTo>
                  <a:cubicBezTo>
                    <a:pt x="3860" y="0"/>
                    <a:pt x="3281" y="240"/>
                    <a:pt x="2872" y="721"/>
                  </a:cubicBezTo>
                  <a:lnTo>
                    <a:pt x="0" y="3581"/>
                  </a:lnTo>
                  <a:lnTo>
                    <a:pt x="3821" y="7402"/>
                  </a:lnTo>
                  <a:lnTo>
                    <a:pt x="6693" y="4542"/>
                  </a:lnTo>
                  <a:cubicBezTo>
                    <a:pt x="7512" y="3581"/>
                    <a:pt x="7512" y="2085"/>
                    <a:pt x="6551" y="1267"/>
                  </a:cubicBezTo>
                  <a:lnTo>
                    <a:pt x="6147" y="721"/>
                  </a:lnTo>
                  <a:cubicBezTo>
                    <a:pt x="5666" y="240"/>
                    <a:pt x="5052" y="0"/>
                    <a:pt x="4456" y="0"/>
                  </a:cubicBez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7"/>
            <p:cNvSpPr/>
            <p:nvPr/>
          </p:nvSpPr>
          <p:spPr>
            <a:xfrm>
              <a:off x="6556750" y="2806300"/>
              <a:ext cx="767825" cy="1197425"/>
            </a:xfrm>
            <a:custGeom>
              <a:avLst/>
              <a:gdLst/>
              <a:ahLst/>
              <a:cxnLst/>
              <a:rect l="l" t="t" r="r" b="b"/>
              <a:pathLst>
                <a:path w="30713" h="47897" extrusionOk="0">
                  <a:moveTo>
                    <a:pt x="17338" y="0"/>
                  </a:moveTo>
                  <a:lnTo>
                    <a:pt x="1" y="17469"/>
                  </a:lnTo>
                  <a:lnTo>
                    <a:pt x="3003" y="18691"/>
                  </a:lnTo>
                  <a:lnTo>
                    <a:pt x="6420" y="20056"/>
                  </a:lnTo>
                  <a:lnTo>
                    <a:pt x="24293" y="47896"/>
                  </a:lnTo>
                  <a:lnTo>
                    <a:pt x="30712" y="41488"/>
                  </a:lnTo>
                  <a:lnTo>
                    <a:pt x="18561" y="3822"/>
                  </a:lnTo>
                  <a:lnTo>
                    <a:pt x="17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8" name="Google Shape;3368;p7"/>
            <p:cNvSpPr/>
            <p:nvPr/>
          </p:nvSpPr>
          <p:spPr>
            <a:xfrm>
              <a:off x="6556750" y="3116625"/>
              <a:ext cx="665475" cy="887100"/>
            </a:xfrm>
            <a:custGeom>
              <a:avLst/>
              <a:gdLst/>
              <a:ahLst/>
              <a:cxnLst/>
              <a:rect l="l" t="t" r="r" b="b"/>
              <a:pathLst>
                <a:path w="26619" h="35484" extrusionOk="0">
                  <a:moveTo>
                    <a:pt x="5874" y="1"/>
                  </a:moveTo>
                  <a:lnTo>
                    <a:pt x="2730" y="2326"/>
                  </a:lnTo>
                  <a:lnTo>
                    <a:pt x="1" y="5056"/>
                  </a:lnTo>
                  <a:lnTo>
                    <a:pt x="3003" y="6278"/>
                  </a:lnTo>
                  <a:lnTo>
                    <a:pt x="6420" y="7643"/>
                  </a:lnTo>
                  <a:lnTo>
                    <a:pt x="24293" y="35483"/>
                  </a:lnTo>
                  <a:lnTo>
                    <a:pt x="26618" y="33300"/>
                  </a:lnTo>
                  <a:lnTo>
                    <a:pt x="7239" y="2326"/>
                  </a:lnTo>
                  <a:lnTo>
                    <a:pt x="5874" y="1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9" name="Google Shape;3369;p7"/>
            <p:cNvSpPr/>
            <p:nvPr/>
          </p:nvSpPr>
          <p:spPr>
            <a:xfrm>
              <a:off x="6625000" y="2806300"/>
              <a:ext cx="395775" cy="368500"/>
            </a:xfrm>
            <a:custGeom>
              <a:avLst/>
              <a:gdLst/>
              <a:ahLst/>
              <a:cxnLst/>
              <a:rect l="l" t="t" r="r" b="b"/>
              <a:pathLst>
                <a:path w="15831" h="14740" extrusionOk="0">
                  <a:moveTo>
                    <a:pt x="14608" y="0"/>
                  </a:moveTo>
                  <a:lnTo>
                    <a:pt x="0" y="14739"/>
                  </a:lnTo>
                  <a:lnTo>
                    <a:pt x="3144" y="12414"/>
                  </a:lnTo>
                  <a:lnTo>
                    <a:pt x="4509" y="14739"/>
                  </a:lnTo>
                  <a:lnTo>
                    <a:pt x="15831" y="3822"/>
                  </a:lnTo>
                  <a:lnTo>
                    <a:pt x="14608" y="0"/>
                  </a:ln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7"/>
            <p:cNvSpPr/>
            <p:nvPr/>
          </p:nvSpPr>
          <p:spPr>
            <a:xfrm>
              <a:off x="6556750" y="3116625"/>
              <a:ext cx="181000" cy="156975"/>
            </a:xfrm>
            <a:custGeom>
              <a:avLst/>
              <a:gdLst/>
              <a:ahLst/>
              <a:cxnLst/>
              <a:rect l="l" t="t" r="r" b="b"/>
              <a:pathLst>
                <a:path w="7240" h="6279" extrusionOk="0">
                  <a:moveTo>
                    <a:pt x="5874" y="1"/>
                  </a:moveTo>
                  <a:lnTo>
                    <a:pt x="2730" y="2326"/>
                  </a:lnTo>
                  <a:lnTo>
                    <a:pt x="1" y="5056"/>
                  </a:lnTo>
                  <a:lnTo>
                    <a:pt x="3003" y="6278"/>
                  </a:lnTo>
                  <a:lnTo>
                    <a:pt x="7239" y="2326"/>
                  </a:lnTo>
                  <a:lnTo>
                    <a:pt x="5874" y="1"/>
                  </a:lnTo>
                  <a:close/>
                </a:path>
              </a:pathLst>
            </a:custGeom>
            <a:solidFill>
              <a:srgbClr val="0C3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7"/>
            <p:cNvSpPr/>
            <p:nvPr/>
          </p:nvSpPr>
          <p:spPr>
            <a:xfrm>
              <a:off x="6417000" y="2430125"/>
              <a:ext cx="187550" cy="185150"/>
            </a:xfrm>
            <a:custGeom>
              <a:avLst/>
              <a:gdLst/>
              <a:ahLst/>
              <a:cxnLst/>
              <a:rect l="l" t="t" r="r" b="b"/>
              <a:pathLst>
                <a:path w="7502" h="7406" extrusionOk="0">
                  <a:moveTo>
                    <a:pt x="4450" y="0"/>
                  </a:moveTo>
                  <a:cubicBezTo>
                    <a:pt x="3852" y="0"/>
                    <a:pt x="3271" y="238"/>
                    <a:pt x="2861" y="713"/>
                  </a:cubicBezTo>
                  <a:lnTo>
                    <a:pt x="1" y="3584"/>
                  </a:lnTo>
                  <a:lnTo>
                    <a:pt x="3822" y="7405"/>
                  </a:lnTo>
                  <a:lnTo>
                    <a:pt x="6682" y="4534"/>
                  </a:lnTo>
                  <a:cubicBezTo>
                    <a:pt x="7501" y="3584"/>
                    <a:pt x="7501" y="2077"/>
                    <a:pt x="6682" y="1127"/>
                  </a:cubicBezTo>
                  <a:lnTo>
                    <a:pt x="6137" y="713"/>
                  </a:lnTo>
                  <a:cubicBezTo>
                    <a:pt x="5662" y="238"/>
                    <a:pt x="5048" y="0"/>
                    <a:pt x="4450" y="0"/>
                  </a:cubicBez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7"/>
            <p:cNvSpPr/>
            <p:nvPr/>
          </p:nvSpPr>
          <p:spPr>
            <a:xfrm>
              <a:off x="6085925" y="2337925"/>
              <a:ext cx="187800" cy="185075"/>
            </a:xfrm>
            <a:custGeom>
              <a:avLst/>
              <a:gdLst/>
              <a:ahLst/>
              <a:cxnLst/>
              <a:rect l="l" t="t" r="r" b="b"/>
              <a:pathLst>
                <a:path w="7512" h="7403" extrusionOk="0">
                  <a:moveTo>
                    <a:pt x="4456" y="1"/>
                  </a:moveTo>
                  <a:cubicBezTo>
                    <a:pt x="3860" y="1"/>
                    <a:pt x="3281" y="241"/>
                    <a:pt x="2872" y="721"/>
                  </a:cubicBezTo>
                  <a:lnTo>
                    <a:pt x="1" y="3582"/>
                  </a:lnTo>
                  <a:lnTo>
                    <a:pt x="3822" y="7403"/>
                  </a:lnTo>
                  <a:lnTo>
                    <a:pt x="6693" y="4542"/>
                  </a:lnTo>
                  <a:cubicBezTo>
                    <a:pt x="7512" y="3582"/>
                    <a:pt x="7512" y="2086"/>
                    <a:pt x="6551" y="1267"/>
                  </a:cubicBezTo>
                  <a:lnTo>
                    <a:pt x="6147" y="721"/>
                  </a:lnTo>
                  <a:cubicBezTo>
                    <a:pt x="5667" y="241"/>
                    <a:pt x="5053" y="1"/>
                    <a:pt x="4456" y="1"/>
                  </a:cubicBez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7"/>
            <p:cNvSpPr/>
            <p:nvPr/>
          </p:nvSpPr>
          <p:spPr>
            <a:xfrm>
              <a:off x="5605000" y="2304625"/>
              <a:ext cx="1200975" cy="761000"/>
            </a:xfrm>
            <a:custGeom>
              <a:avLst/>
              <a:gdLst/>
              <a:ahLst/>
              <a:cxnLst/>
              <a:rect l="l" t="t" r="r" b="b"/>
              <a:pathLst>
                <a:path w="48039" h="30440" extrusionOk="0">
                  <a:moveTo>
                    <a:pt x="6409" y="1"/>
                  </a:moveTo>
                  <a:lnTo>
                    <a:pt x="1" y="6551"/>
                  </a:lnTo>
                  <a:lnTo>
                    <a:pt x="28114" y="24020"/>
                  </a:lnTo>
                  <a:lnTo>
                    <a:pt x="29478" y="27295"/>
                  </a:lnTo>
                  <a:lnTo>
                    <a:pt x="30843" y="30439"/>
                  </a:lnTo>
                  <a:lnTo>
                    <a:pt x="48039" y="12971"/>
                  </a:lnTo>
                  <a:lnTo>
                    <a:pt x="44217" y="11737"/>
                  </a:lnTo>
                  <a:lnTo>
                    <a:pt x="64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7"/>
            <p:cNvSpPr/>
            <p:nvPr/>
          </p:nvSpPr>
          <p:spPr>
            <a:xfrm>
              <a:off x="5605000" y="2410525"/>
              <a:ext cx="893925" cy="655100"/>
            </a:xfrm>
            <a:custGeom>
              <a:avLst/>
              <a:gdLst/>
              <a:ahLst/>
              <a:cxnLst/>
              <a:rect l="l" t="t" r="r" b="b"/>
              <a:pathLst>
                <a:path w="35757" h="26204" extrusionOk="0">
                  <a:moveTo>
                    <a:pt x="2315" y="1"/>
                  </a:moveTo>
                  <a:lnTo>
                    <a:pt x="1" y="2315"/>
                  </a:lnTo>
                  <a:lnTo>
                    <a:pt x="28114" y="19784"/>
                  </a:lnTo>
                  <a:lnTo>
                    <a:pt x="29478" y="23059"/>
                  </a:lnTo>
                  <a:lnTo>
                    <a:pt x="30843" y="26203"/>
                  </a:lnTo>
                  <a:lnTo>
                    <a:pt x="33573" y="23332"/>
                  </a:lnTo>
                  <a:lnTo>
                    <a:pt x="35756" y="20330"/>
                  </a:lnTo>
                  <a:lnTo>
                    <a:pt x="33573" y="18965"/>
                  </a:lnTo>
                  <a:lnTo>
                    <a:pt x="2315" y="1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7"/>
            <p:cNvSpPr/>
            <p:nvPr/>
          </p:nvSpPr>
          <p:spPr>
            <a:xfrm>
              <a:off x="6444300" y="2628875"/>
              <a:ext cx="361675" cy="364950"/>
            </a:xfrm>
            <a:custGeom>
              <a:avLst/>
              <a:gdLst/>
              <a:ahLst/>
              <a:cxnLst/>
              <a:rect l="l" t="t" r="r" b="b"/>
              <a:pathLst>
                <a:path w="14467" h="14598" extrusionOk="0">
                  <a:moveTo>
                    <a:pt x="14467" y="1"/>
                  </a:moveTo>
                  <a:lnTo>
                    <a:pt x="1" y="14598"/>
                  </a:lnTo>
                  <a:lnTo>
                    <a:pt x="1" y="14598"/>
                  </a:ln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7"/>
            <p:cNvSpPr/>
            <p:nvPr/>
          </p:nvSpPr>
          <p:spPr>
            <a:xfrm>
              <a:off x="6444300" y="2598050"/>
              <a:ext cx="361675" cy="395775"/>
            </a:xfrm>
            <a:custGeom>
              <a:avLst/>
              <a:gdLst/>
              <a:ahLst/>
              <a:cxnLst/>
              <a:rect l="l" t="t" r="r" b="b"/>
              <a:pathLst>
                <a:path w="14467" h="15831" extrusionOk="0">
                  <a:moveTo>
                    <a:pt x="10645" y="0"/>
                  </a:moveTo>
                  <a:lnTo>
                    <a:pt x="1" y="11464"/>
                  </a:lnTo>
                  <a:lnTo>
                    <a:pt x="2184" y="12829"/>
                  </a:lnTo>
                  <a:lnTo>
                    <a:pt x="1" y="15831"/>
                  </a:lnTo>
                  <a:lnTo>
                    <a:pt x="14467" y="1234"/>
                  </a:lnTo>
                  <a:lnTo>
                    <a:pt x="10645" y="0"/>
                  </a:ln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7"/>
            <p:cNvSpPr/>
            <p:nvPr/>
          </p:nvSpPr>
          <p:spPr>
            <a:xfrm>
              <a:off x="6444300" y="2918750"/>
              <a:ext cx="54625" cy="75075"/>
            </a:xfrm>
            <a:custGeom>
              <a:avLst/>
              <a:gdLst/>
              <a:ahLst/>
              <a:cxnLst/>
              <a:rect l="l" t="t" r="r" b="b"/>
              <a:pathLst>
                <a:path w="2185" h="3003" extrusionOk="0">
                  <a:moveTo>
                    <a:pt x="2184" y="1"/>
                  </a:moveTo>
                  <a:lnTo>
                    <a:pt x="1" y="3003"/>
                  </a:lnTo>
                  <a:lnTo>
                    <a:pt x="1" y="3003"/>
                  </a:lnTo>
                  <a:close/>
                </a:path>
              </a:pathLst>
            </a:custGeom>
            <a:solidFill>
              <a:srgbClr val="0C3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7"/>
            <p:cNvSpPr/>
            <p:nvPr/>
          </p:nvSpPr>
          <p:spPr>
            <a:xfrm>
              <a:off x="6341950" y="2884625"/>
              <a:ext cx="156975" cy="181000"/>
            </a:xfrm>
            <a:custGeom>
              <a:avLst/>
              <a:gdLst/>
              <a:ahLst/>
              <a:cxnLst/>
              <a:rect l="l" t="t" r="r" b="b"/>
              <a:pathLst>
                <a:path w="6279" h="7240" extrusionOk="0">
                  <a:moveTo>
                    <a:pt x="4095" y="1"/>
                  </a:moveTo>
                  <a:lnTo>
                    <a:pt x="0" y="4095"/>
                  </a:lnTo>
                  <a:lnTo>
                    <a:pt x="1365" y="7239"/>
                  </a:lnTo>
                  <a:lnTo>
                    <a:pt x="4095" y="4368"/>
                  </a:lnTo>
                  <a:lnTo>
                    <a:pt x="6278" y="1366"/>
                  </a:lnTo>
                  <a:lnTo>
                    <a:pt x="4095" y="1"/>
                  </a:lnTo>
                  <a:close/>
                </a:path>
              </a:pathLst>
            </a:custGeom>
            <a:solidFill>
              <a:srgbClr val="0C3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7"/>
            <p:cNvSpPr/>
            <p:nvPr/>
          </p:nvSpPr>
          <p:spPr>
            <a:xfrm>
              <a:off x="5601450" y="2227450"/>
              <a:ext cx="1786375" cy="1784050"/>
            </a:xfrm>
            <a:custGeom>
              <a:avLst/>
              <a:gdLst/>
              <a:ahLst/>
              <a:cxnLst/>
              <a:rect l="l" t="t" r="r" b="b"/>
              <a:pathLst>
                <a:path w="71455" h="71362" extrusionOk="0">
                  <a:moveTo>
                    <a:pt x="67506" y="1"/>
                  </a:moveTo>
                  <a:cubicBezTo>
                    <a:pt x="67255" y="1"/>
                    <a:pt x="66999" y="28"/>
                    <a:pt x="66741" y="85"/>
                  </a:cubicBezTo>
                  <a:lnTo>
                    <a:pt x="62920" y="1046"/>
                  </a:lnTo>
                  <a:cubicBezTo>
                    <a:pt x="60867" y="1450"/>
                    <a:pt x="59098" y="2542"/>
                    <a:pt x="57592" y="4049"/>
                  </a:cubicBezTo>
                  <a:lnTo>
                    <a:pt x="1638" y="64227"/>
                  </a:lnTo>
                  <a:cubicBezTo>
                    <a:pt x="1" y="66006"/>
                    <a:pt x="143" y="68594"/>
                    <a:pt x="1780" y="70231"/>
                  </a:cubicBezTo>
                  <a:cubicBezTo>
                    <a:pt x="2599" y="70985"/>
                    <a:pt x="3655" y="71361"/>
                    <a:pt x="4712" y="71361"/>
                  </a:cubicBezTo>
                  <a:cubicBezTo>
                    <a:pt x="5768" y="71361"/>
                    <a:pt x="6824" y="70985"/>
                    <a:pt x="7643" y="70231"/>
                  </a:cubicBezTo>
                  <a:lnTo>
                    <a:pt x="67145" y="13460"/>
                  </a:lnTo>
                  <a:cubicBezTo>
                    <a:pt x="68651" y="11964"/>
                    <a:pt x="69601" y="10184"/>
                    <a:pt x="70147" y="8143"/>
                  </a:cubicBezTo>
                  <a:lnTo>
                    <a:pt x="70966" y="4180"/>
                  </a:lnTo>
                  <a:cubicBezTo>
                    <a:pt x="71454" y="1981"/>
                    <a:pt x="69652" y="1"/>
                    <a:pt x="67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7"/>
            <p:cNvSpPr/>
            <p:nvPr/>
          </p:nvSpPr>
          <p:spPr>
            <a:xfrm>
              <a:off x="5632300" y="2243225"/>
              <a:ext cx="1750125" cy="1768275"/>
            </a:xfrm>
            <a:custGeom>
              <a:avLst/>
              <a:gdLst/>
              <a:ahLst/>
              <a:cxnLst/>
              <a:rect l="l" t="t" r="r" b="b"/>
              <a:pathLst>
                <a:path w="70005" h="70731" extrusionOk="0">
                  <a:moveTo>
                    <a:pt x="68236" y="0"/>
                  </a:moveTo>
                  <a:cubicBezTo>
                    <a:pt x="68640" y="688"/>
                    <a:pt x="68913" y="1638"/>
                    <a:pt x="68640" y="2599"/>
                  </a:cubicBezTo>
                  <a:lnTo>
                    <a:pt x="67821" y="6420"/>
                  </a:lnTo>
                  <a:cubicBezTo>
                    <a:pt x="67417" y="8461"/>
                    <a:pt x="66326" y="10372"/>
                    <a:pt x="64819" y="11737"/>
                  </a:cubicBezTo>
                  <a:lnTo>
                    <a:pt x="5317" y="68509"/>
                  </a:lnTo>
                  <a:cubicBezTo>
                    <a:pt x="4567" y="69337"/>
                    <a:pt x="3529" y="69750"/>
                    <a:pt x="2474" y="69750"/>
                  </a:cubicBezTo>
                  <a:cubicBezTo>
                    <a:pt x="1611" y="69750"/>
                    <a:pt x="737" y="69474"/>
                    <a:pt x="0" y="68924"/>
                  </a:cubicBezTo>
                  <a:lnTo>
                    <a:pt x="0" y="68924"/>
                  </a:lnTo>
                  <a:cubicBezTo>
                    <a:pt x="131" y="69196"/>
                    <a:pt x="273" y="69327"/>
                    <a:pt x="546" y="69600"/>
                  </a:cubicBezTo>
                  <a:cubicBezTo>
                    <a:pt x="1365" y="70354"/>
                    <a:pt x="2421" y="70730"/>
                    <a:pt x="3478" y="70730"/>
                  </a:cubicBezTo>
                  <a:cubicBezTo>
                    <a:pt x="4534" y="70730"/>
                    <a:pt x="5590" y="70354"/>
                    <a:pt x="6409" y="69600"/>
                  </a:cubicBezTo>
                  <a:lnTo>
                    <a:pt x="65911" y="12829"/>
                  </a:lnTo>
                  <a:cubicBezTo>
                    <a:pt x="67417" y="11333"/>
                    <a:pt x="68367" y="9553"/>
                    <a:pt x="68913" y="7512"/>
                  </a:cubicBezTo>
                  <a:lnTo>
                    <a:pt x="69732" y="3549"/>
                  </a:lnTo>
                  <a:cubicBezTo>
                    <a:pt x="70005" y="2053"/>
                    <a:pt x="69328" y="688"/>
                    <a:pt x="68236" y="0"/>
                  </a:cubicBezTo>
                  <a:close/>
                </a:path>
              </a:pathLst>
            </a:custGeom>
            <a:solidFill>
              <a:srgbClr val="E1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7"/>
            <p:cNvSpPr/>
            <p:nvPr/>
          </p:nvSpPr>
          <p:spPr>
            <a:xfrm>
              <a:off x="7140300" y="2308175"/>
              <a:ext cx="156975" cy="154900"/>
            </a:xfrm>
            <a:custGeom>
              <a:avLst/>
              <a:gdLst/>
              <a:ahLst/>
              <a:cxnLst/>
              <a:rect l="l" t="t" r="r" b="b"/>
              <a:pathLst>
                <a:path w="6279" h="6196" extrusionOk="0">
                  <a:moveTo>
                    <a:pt x="132" y="1"/>
                  </a:moveTo>
                  <a:cubicBezTo>
                    <a:pt x="1" y="1"/>
                    <a:pt x="1" y="132"/>
                    <a:pt x="132" y="132"/>
                  </a:cubicBezTo>
                  <a:lnTo>
                    <a:pt x="3134" y="2184"/>
                  </a:lnTo>
                  <a:cubicBezTo>
                    <a:pt x="3549" y="2457"/>
                    <a:pt x="3953" y="2730"/>
                    <a:pt x="4095" y="3134"/>
                  </a:cubicBezTo>
                  <a:lnTo>
                    <a:pt x="6137" y="6136"/>
                  </a:lnTo>
                  <a:cubicBezTo>
                    <a:pt x="6137" y="6178"/>
                    <a:pt x="6149" y="6195"/>
                    <a:pt x="6166" y="6195"/>
                  </a:cubicBezTo>
                  <a:cubicBezTo>
                    <a:pt x="6208" y="6195"/>
                    <a:pt x="6279" y="6098"/>
                    <a:pt x="6279" y="6005"/>
                  </a:cubicBezTo>
                  <a:lnTo>
                    <a:pt x="5591" y="3134"/>
                  </a:lnTo>
                  <a:cubicBezTo>
                    <a:pt x="5318" y="1911"/>
                    <a:pt x="4368" y="951"/>
                    <a:pt x="3134" y="678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2" name="Google Shape;3382;p7"/>
          <p:cNvGrpSpPr/>
          <p:nvPr/>
        </p:nvGrpSpPr>
        <p:grpSpPr>
          <a:xfrm>
            <a:off x="1570343" y="1344181"/>
            <a:ext cx="2569464" cy="2569464"/>
            <a:chOff x="2394750" y="2131250"/>
            <a:chExt cx="370350" cy="370300"/>
          </a:xfrm>
        </p:grpSpPr>
        <p:sp>
          <p:nvSpPr>
            <p:cNvPr id="3383" name="Google Shape;3383;p7"/>
            <p:cNvSpPr/>
            <p:nvPr/>
          </p:nvSpPr>
          <p:spPr>
            <a:xfrm>
              <a:off x="2553775" y="2131250"/>
              <a:ext cx="187825" cy="95450"/>
            </a:xfrm>
            <a:custGeom>
              <a:avLst/>
              <a:gdLst/>
              <a:ahLst/>
              <a:cxnLst/>
              <a:rect l="l" t="t" r="r" b="b"/>
              <a:pathLst>
                <a:path w="7513" h="3818" extrusionOk="0">
                  <a:moveTo>
                    <a:pt x="1030" y="1"/>
                  </a:moveTo>
                  <a:cubicBezTo>
                    <a:pt x="698" y="1"/>
                    <a:pt x="335" y="30"/>
                    <a:pt x="0" y="90"/>
                  </a:cubicBezTo>
                  <a:lnTo>
                    <a:pt x="6240" y="3817"/>
                  </a:lnTo>
                  <a:lnTo>
                    <a:pt x="7512" y="3817"/>
                  </a:lnTo>
                  <a:cubicBezTo>
                    <a:pt x="6272" y="1544"/>
                    <a:pt x="3817" y="1"/>
                    <a:pt x="1030" y="1"/>
                  </a:cubicBezTo>
                  <a:close/>
                </a:path>
              </a:pathLst>
            </a:custGeom>
            <a:solidFill>
              <a:srgbClr val="FF6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7"/>
            <p:cNvSpPr/>
            <p:nvPr/>
          </p:nvSpPr>
          <p:spPr>
            <a:xfrm>
              <a:off x="2422025" y="2148650"/>
              <a:ext cx="343075" cy="337025"/>
            </a:xfrm>
            <a:custGeom>
              <a:avLst/>
              <a:gdLst/>
              <a:ahLst/>
              <a:cxnLst/>
              <a:rect l="l" t="t" r="r" b="b"/>
              <a:pathLst>
                <a:path w="13723" h="13481" extrusionOk="0">
                  <a:moveTo>
                    <a:pt x="3211" y="0"/>
                  </a:moveTo>
                  <a:cubicBezTo>
                    <a:pt x="1878" y="606"/>
                    <a:pt x="759" y="1607"/>
                    <a:pt x="0" y="2847"/>
                  </a:cubicBezTo>
                  <a:lnTo>
                    <a:pt x="6300" y="6756"/>
                  </a:lnTo>
                  <a:lnTo>
                    <a:pt x="32" y="10601"/>
                  </a:lnTo>
                  <a:cubicBezTo>
                    <a:pt x="819" y="11845"/>
                    <a:pt x="1970" y="12874"/>
                    <a:pt x="3332" y="13480"/>
                  </a:cubicBezTo>
                  <a:lnTo>
                    <a:pt x="10844" y="8937"/>
                  </a:lnTo>
                  <a:lnTo>
                    <a:pt x="13359" y="8937"/>
                  </a:lnTo>
                  <a:cubicBezTo>
                    <a:pt x="13601" y="8239"/>
                    <a:pt x="13723" y="7483"/>
                    <a:pt x="13723" y="6695"/>
                  </a:cubicBezTo>
                  <a:cubicBezTo>
                    <a:pt x="13723" y="5968"/>
                    <a:pt x="13601" y="5271"/>
                    <a:pt x="13388" y="4604"/>
                  </a:cubicBezTo>
                  <a:lnTo>
                    <a:pt x="10844" y="4604"/>
                  </a:lnTo>
                  <a:lnTo>
                    <a:pt x="3211" y="0"/>
                  </a:lnTo>
                  <a:close/>
                </a:path>
              </a:pathLst>
            </a:custGeom>
            <a:solidFill>
              <a:srgbClr val="52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7"/>
            <p:cNvSpPr/>
            <p:nvPr/>
          </p:nvSpPr>
          <p:spPr>
            <a:xfrm>
              <a:off x="2513675" y="2133500"/>
              <a:ext cx="237800" cy="114400"/>
            </a:xfrm>
            <a:custGeom>
              <a:avLst/>
              <a:gdLst/>
              <a:ahLst/>
              <a:cxnLst/>
              <a:rect l="l" t="t" r="r" b="b"/>
              <a:pathLst>
                <a:path w="9512" h="4576" extrusionOk="0">
                  <a:moveTo>
                    <a:pt x="1604" y="0"/>
                  </a:moveTo>
                  <a:cubicBezTo>
                    <a:pt x="1059" y="61"/>
                    <a:pt x="514" y="214"/>
                    <a:pt x="0" y="424"/>
                  </a:cubicBezTo>
                  <a:lnTo>
                    <a:pt x="7117" y="4544"/>
                  </a:lnTo>
                  <a:lnTo>
                    <a:pt x="9511" y="4575"/>
                  </a:lnTo>
                  <a:cubicBezTo>
                    <a:pt x="9390" y="4302"/>
                    <a:pt x="9269" y="3999"/>
                    <a:pt x="9116" y="3727"/>
                  </a:cubicBezTo>
                  <a:lnTo>
                    <a:pt x="7844" y="3727"/>
                  </a:lnTo>
                  <a:lnTo>
                    <a:pt x="16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7"/>
            <p:cNvSpPr/>
            <p:nvPr/>
          </p:nvSpPr>
          <p:spPr>
            <a:xfrm>
              <a:off x="2502275" y="2144100"/>
              <a:ext cx="254475" cy="119675"/>
            </a:xfrm>
            <a:custGeom>
              <a:avLst/>
              <a:gdLst/>
              <a:ahLst/>
              <a:cxnLst/>
              <a:rect l="l" t="t" r="r" b="b"/>
              <a:pathLst>
                <a:path w="10179" h="4787" extrusionOk="0">
                  <a:moveTo>
                    <a:pt x="456" y="0"/>
                  </a:moveTo>
                  <a:lnTo>
                    <a:pt x="1" y="182"/>
                  </a:lnTo>
                  <a:lnTo>
                    <a:pt x="7634" y="4786"/>
                  </a:lnTo>
                  <a:lnTo>
                    <a:pt x="10178" y="4786"/>
                  </a:lnTo>
                  <a:cubicBezTo>
                    <a:pt x="10118" y="4575"/>
                    <a:pt x="10057" y="4362"/>
                    <a:pt x="9967" y="4151"/>
                  </a:cubicBezTo>
                  <a:lnTo>
                    <a:pt x="7573" y="4120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7"/>
            <p:cNvSpPr/>
            <p:nvPr/>
          </p:nvSpPr>
          <p:spPr>
            <a:xfrm>
              <a:off x="2394750" y="2256175"/>
              <a:ext cx="109075" cy="121175"/>
            </a:xfrm>
            <a:custGeom>
              <a:avLst/>
              <a:gdLst/>
              <a:ahLst/>
              <a:cxnLst/>
              <a:rect l="l" t="t" r="r" b="b"/>
              <a:pathLst>
                <a:path w="4363" h="4847" extrusionOk="0">
                  <a:moveTo>
                    <a:pt x="425" y="0"/>
                  </a:moveTo>
                  <a:cubicBezTo>
                    <a:pt x="153" y="759"/>
                    <a:pt x="1" y="1575"/>
                    <a:pt x="1" y="2394"/>
                  </a:cubicBezTo>
                  <a:cubicBezTo>
                    <a:pt x="1" y="3272"/>
                    <a:pt x="153" y="4091"/>
                    <a:pt x="425" y="4847"/>
                  </a:cubicBezTo>
                  <a:lnTo>
                    <a:pt x="4362" y="2423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7"/>
            <p:cNvSpPr/>
            <p:nvPr/>
          </p:nvSpPr>
          <p:spPr>
            <a:xfrm>
              <a:off x="2558325" y="2409125"/>
              <a:ext cx="181750" cy="92425"/>
            </a:xfrm>
            <a:custGeom>
              <a:avLst/>
              <a:gdLst/>
              <a:ahLst/>
              <a:cxnLst/>
              <a:rect l="l" t="t" r="r" b="b"/>
              <a:pathLst>
                <a:path w="7270" h="3697" extrusionOk="0">
                  <a:moveTo>
                    <a:pt x="6058" y="1"/>
                  </a:moveTo>
                  <a:lnTo>
                    <a:pt x="0" y="3635"/>
                  </a:lnTo>
                  <a:cubicBezTo>
                    <a:pt x="303" y="3667"/>
                    <a:pt x="577" y="3696"/>
                    <a:pt x="848" y="3696"/>
                  </a:cubicBezTo>
                  <a:cubicBezTo>
                    <a:pt x="3606" y="3696"/>
                    <a:pt x="5969" y="2213"/>
                    <a:pt x="7270" y="1"/>
                  </a:cubicBezTo>
                  <a:close/>
                </a:path>
              </a:pathLst>
            </a:custGeom>
            <a:solidFill>
              <a:srgbClr val="63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7"/>
            <p:cNvSpPr/>
            <p:nvPr/>
          </p:nvSpPr>
          <p:spPr>
            <a:xfrm>
              <a:off x="2531050" y="2392475"/>
              <a:ext cx="183275" cy="104525"/>
            </a:xfrm>
            <a:custGeom>
              <a:avLst/>
              <a:gdLst/>
              <a:ahLst/>
              <a:cxnLst/>
              <a:rect l="l" t="t" r="r" b="b"/>
              <a:pathLst>
                <a:path w="7331" h="4181" extrusionOk="0">
                  <a:moveTo>
                    <a:pt x="6817" y="0"/>
                  </a:moveTo>
                  <a:lnTo>
                    <a:pt x="1" y="4091"/>
                  </a:lnTo>
                  <a:lnTo>
                    <a:pt x="456" y="4180"/>
                  </a:lnTo>
                  <a:lnTo>
                    <a:pt x="7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7"/>
            <p:cNvSpPr/>
            <p:nvPr/>
          </p:nvSpPr>
          <p:spPr>
            <a:xfrm>
              <a:off x="2505300" y="2372050"/>
              <a:ext cx="250725" cy="122700"/>
            </a:xfrm>
            <a:custGeom>
              <a:avLst/>
              <a:gdLst/>
              <a:ahLst/>
              <a:cxnLst/>
              <a:rect l="l" t="t" r="r" b="b"/>
              <a:pathLst>
                <a:path w="10029" h="4908" extrusionOk="0">
                  <a:moveTo>
                    <a:pt x="7513" y="1"/>
                  </a:moveTo>
                  <a:lnTo>
                    <a:pt x="1" y="4544"/>
                  </a:lnTo>
                  <a:cubicBezTo>
                    <a:pt x="335" y="4694"/>
                    <a:pt x="667" y="4816"/>
                    <a:pt x="1031" y="4908"/>
                  </a:cubicBezTo>
                  <a:lnTo>
                    <a:pt x="7847" y="817"/>
                  </a:lnTo>
                  <a:lnTo>
                    <a:pt x="8361" y="817"/>
                  </a:lnTo>
                  <a:lnTo>
                    <a:pt x="8603" y="667"/>
                  </a:lnTo>
                  <a:lnTo>
                    <a:pt x="9786" y="667"/>
                  </a:lnTo>
                  <a:cubicBezTo>
                    <a:pt x="9875" y="454"/>
                    <a:pt x="9968" y="243"/>
                    <a:pt x="100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7"/>
            <p:cNvSpPr/>
            <p:nvPr/>
          </p:nvSpPr>
          <p:spPr>
            <a:xfrm>
              <a:off x="2542450" y="2392475"/>
              <a:ext cx="206000" cy="107550"/>
            </a:xfrm>
            <a:custGeom>
              <a:avLst/>
              <a:gdLst/>
              <a:ahLst/>
              <a:cxnLst/>
              <a:rect l="l" t="t" r="r" b="b"/>
              <a:pathLst>
                <a:path w="8240" h="4302" extrusionOk="0">
                  <a:moveTo>
                    <a:pt x="6875" y="0"/>
                  </a:moveTo>
                  <a:lnTo>
                    <a:pt x="0" y="4180"/>
                  </a:lnTo>
                  <a:cubicBezTo>
                    <a:pt x="211" y="4241"/>
                    <a:pt x="424" y="4272"/>
                    <a:pt x="635" y="4301"/>
                  </a:cubicBezTo>
                  <a:lnTo>
                    <a:pt x="6693" y="667"/>
                  </a:lnTo>
                  <a:lnTo>
                    <a:pt x="7905" y="667"/>
                  </a:lnTo>
                  <a:cubicBezTo>
                    <a:pt x="8026" y="456"/>
                    <a:pt x="8118" y="243"/>
                    <a:pt x="8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7"/>
            <p:cNvSpPr/>
            <p:nvPr/>
          </p:nvSpPr>
          <p:spPr>
            <a:xfrm>
              <a:off x="2714300" y="2388725"/>
              <a:ext cx="35650" cy="3775"/>
            </a:xfrm>
            <a:custGeom>
              <a:avLst/>
              <a:gdLst/>
              <a:ahLst/>
              <a:cxnLst/>
              <a:rect l="l" t="t" r="r" b="b"/>
              <a:pathLst>
                <a:path w="1426" h="151" extrusionOk="0">
                  <a:moveTo>
                    <a:pt x="243" y="0"/>
                  </a:moveTo>
                  <a:lnTo>
                    <a:pt x="1" y="150"/>
                  </a:lnTo>
                  <a:lnTo>
                    <a:pt x="1365" y="150"/>
                  </a:lnTo>
                  <a:cubicBezTo>
                    <a:pt x="1394" y="90"/>
                    <a:pt x="1394" y="61"/>
                    <a:pt x="1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7"/>
            <p:cNvSpPr/>
            <p:nvPr/>
          </p:nvSpPr>
          <p:spPr>
            <a:xfrm>
              <a:off x="2409900" y="2219825"/>
              <a:ext cx="169650" cy="193875"/>
            </a:xfrm>
            <a:custGeom>
              <a:avLst/>
              <a:gdLst/>
              <a:ahLst/>
              <a:cxnLst/>
              <a:rect l="l" t="t" r="r" b="b"/>
              <a:pathLst>
                <a:path w="6786" h="7755" extrusionOk="0">
                  <a:moveTo>
                    <a:pt x="485" y="0"/>
                  </a:moveTo>
                  <a:cubicBezTo>
                    <a:pt x="303" y="303"/>
                    <a:pt x="153" y="638"/>
                    <a:pt x="0" y="970"/>
                  </a:cubicBezTo>
                  <a:lnTo>
                    <a:pt x="4786" y="3970"/>
                  </a:lnTo>
                  <a:lnTo>
                    <a:pt x="153" y="7088"/>
                  </a:lnTo>
                  <a:cubicBezTo>
                    <a:pt x="243" y="7301"/>
                    <a:pt x="364" y="7544"/>
                    <a:pt x="517" y="7754"/>
                  </a:cubicBezTo>
                  <a:lnTo>
                    <a:pt x="6785" y="3909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FFD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7"/>
            <p:cNvSpPr/>
            <p:nvPr/>
          </p:nvSpPr>
          <p:spPr>
            <a:xfrm>
              <a:off x="2405350" y="2244050"/>
              <a:ext cx="124225" cy="153000"/>
            </a:xfrm>
            <a:custGeom>
              <a:avLst/>
              <a:gdLst/>
              <a:ahLst/>
              <a:cxnLst/>
              <a:rect l="l" t="t" r="r" b="b"/>
              <a:pathLst>
                <a:path w="4969" h="6120" extrusionOk="0">
                  <a:moveTo>
                    <a:pt x="182" y="1"/>
                  </a:moveTo>
                  <a:cubicBezTo>
                    <a:pt x="122" y="153"/>
                    <a:pt x="61" y="335"/>
                    <a:pt x="1" y="485"/>
                  </a:cubicBezTo>
                  <a:lnTo>
                    <a:pt x="3938" y="2908"/>
                  </a:lnTo>
                  <a:lnTo>
                    <a:pt x="1" y="5332"/>
                  </a:lnTo>
                  <a:cubicBezTo>
                    <a:pt x="93" y="5605"/>
                    <a:pt x="214" y="5848"/>
                    <a:pt x="335" y="6119"/>
                  </a:cubicBezTo>
                  <a:lnTo>
                    <a:pt x="4968" y="3001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rgbClr val="FFD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4" name="Google Shape;3794;p49"/>
          <p:cNvSpPr txBox="1">
            <a:spLocks noGrp="1"/>
          </p:cNvSpPr>
          <p:nvPr>
            <p:ph type="title"/>
          </p:nvPr>
        </p:nvSpPr>
        <p:spPr>
          <a:xfrm>
            <a:off x="720000" y="3908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100"/>
              <a:t>Conference Secretariat</a:t>
            </a:r>
            <a:endParaRPr sz="4100"/>
          </a:p>
        </p:txBody>
      </p:sp>
      <p:sp>
        <p:nvSpPr>
          <p:cNvPr id="3795" name="Google Shape;3795;p49"/>
          <p:cNvSpPr txBox="1">
            <a:spLocks noGrp="1"/>
          </p:cNvSpPr>
          <p:nvPr>
            <p:ph type="body" idx="4294967295"/>
          </p:nvPr>
        </p:nvSpPr>
        <p:spPr>
          <a:xfrm>
            <a:off x="2541375" y="1502673"/>
            <a:ext cx="581458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1400">
                <a:latin typeface="Open Sans SemiBold"/>
                <a:ea typeface="Open Sans SemiBold"/>
                <a:cs typeface="Open Sans SemiBold"/>
                <a:sym typeface="Open Sans SemiBold"/>
              </a:rPr>
              <a:t>1. Conference Planning</a:t>
            </a:r>
          </a:p>
          <a:p>
            <a:pPr marL="1270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1200">
                <a:latin typeface="Open Sans SemiBold"/>
                <a:ea typeface="Open Sans SemiBold"/>
                <a:cs typeface="Open Sans SemiBold"/>
                <a:sym typeface="Open Sans SemiBold"/>
              </a:rPr>
              <a:t>- Work with Aarushi, Albert, and other Secretariat members to organize </a:t>
            </a:r>
            <a:r>
              <a:rPr lang="en-US" sz="1200" err="1">
                <a:latin typeface="Open Sans SemiBold"/>
                <a:ea typeface="Open Sans SemiBold"/>
                <a:cs typeface="Open Sans SemiBold"/>
                <a:sym typeface="Open Sans SemiBold"/>
              </a:rPr>
              <a:t>DawsonCon</a:t>
            </a:r>
            <a:r>
              <a:rPr lang="en-US" sz="1200"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</a:p>
          <a:p>
            <a:pPr marL="1270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1400">
                <a:latin typeface="Open Sans SemiBold"/>
                <a:ea typeface="Open Sans SemiBold"/>
                <a:cs typeface="Open Sans SemiBold"/>
                <a:sym typeface="Open Sans SemiBold"/>
              </a:rPr>
              <a:t>2. Conference Running</a:t>
            </a:r>
          </a:p>
          <a:p>
            <a:pPr marL="1270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1200">
                <a:latin typeface="Open Sans SemiBold"/>
                <a:ea typeface="Open Sans SemiBold"/>
                <a:cs typeface="Open Sans SemiBold"/>
                <a:sym typeface="Open Sans SemiBold"/>
              </a:rPr>
              <a:t>- Assist in the staffing of </a:t>
            </a:r>
            <a:r>
              <a:rPr lang="en-US" sz="1200" err="1">
                <a:latin typeface="Open Sans SemiBold"/>
                <a:ea typeface="Open Sans SemiBold"/>
                <a:cs typeface="Open Sans SemiBold"/>
                <a:sym typeface="Open Sans SemiBold"/>
              </a:rPr>
              <a:t>DawsonCon</a:t>
            </a:r>
            <a:r>
              <a:rPr lang="en-US" sz="1200">
                <a:latin typeface="Open Sans SemiBold"/>
                <a:ea typeface="Open Sans SemiBold"/>
                <a:cs typeface="Open Sans SemiBold"/>
                <a:sym typeface="Open Sans SemiBold"/>
              </a:rPr>
              <a:t>, including position paper grading</a:t>
            </a:r>
          </a:p>
          <a:p>
            <a:pPr lvl="1" indent="-304800">
              <a:lnSpc>
                <a:spcPct val="100000"/>
              </a:lnSpc>
              <a:spcBef>
                <a:spcPts val="0"/>
              </a:spcBef>
              <a:buSzPts val="1200"/>
              <a:buFont typeface="Open Sans SemiBold"/>
              <a:buAutoNum type="alphaLcPeriod"/>
            </a:pPr>
            <a:endParaRPr lang="en-US" sz="120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04800">
              <a:lnSpc>
                <a:spcPct val="100000"/>
              </a:lnSpc>
              <a:buSzPts val="1200"/>
              <a:buFont typeface="Open Sans SemiBold"/>
              <a:buAutoNum type="arabicPeriod"/>
            </a:pPr>
            <a:endParaRPr lang="en-US" sz="160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04800">
              <a:lnSpc>
                <a:spcPct val="100000"/>
              </a:lnSpc>
              <a:buSzPts val="1200"/>
              <a:buFont typeface="Open Sans SemiBold"/>
              <a:buAutoNum type="arabicPeriod"/>
            </a:pPr>
            <a:endParaRPr lang="en-US" sz="16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796" name="Google Shape;3796;p49"/>
          <p:cNvSpPr txBox="1">
            <a:spLocks noGrp="1"/>
          </p:cNvSpPr>
          <p:nvPr>
            <p:ph type="body" idx="4294967295"/>
          </p:nvPr>
        </p:nvSpPr>
        <p:spPr>
          <a:xfrm>
            <a:off x="2541425" y="3495420"/>
            <a:ext cx="581453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ct val="100000"/>
              <a:buFont typeface="Open Sans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9375F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SemiBold"/>
              </a:rPr>
              <a:t>1. Unique MUN Point Opportunity for HAMUN Country Selection Order</a:t>
            </a:r>
          </a:p>
          <a:p>
            <a:pPr marL="1270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ct val="100000"/>
              <a:buFont typeface="Open Sans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9375F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SemiBold"/>
              </a:rPr>
              <a:t>2. Volunteer opportunity for hours given exclusively</a:t>
            </a:r>
            <a:r>
              <a:rPr lang="en-US" sz="1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SemiBold"/>
              </a:rPr>
              <a:t>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9375F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SemiBold"/>
              </a:rPr>
              <a:t>to Secretariat who assist in </a:t>
            </a:r>
            <a:r>
              <a:rPr kumimoji="0" lang="en-US" sz="1400" b="0" i="0" u="none" strike="noStrike" kern="0" cap="none" spc="0" normalizeH="0" baseline="0" noProof="0" err="1">
                <a:ln>
                  <a:noFill/>
                </a:ln>
                <a:solidFill>
                  <a:srgbClr val="09375F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SemiBold"/>
              </a:rPr>
              <a:t>DawsonCon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9375F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SemiBold"/>
              </a:rPr>
              <a:t> staffing!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 lang="en-US" sz="1600">
              <a:solidFill>
                <a:srgbClr val="09375F"/>
              </a:solidFill>
            </a:endParaRPr>
          </a:p>
        </p:txBody>
      </p:sp>
      <p:sp>
        <p:nvSpPr>
          <p:cNvPr id="3797" name="Google Shape;3797;p49"/>
          <p:cNvSpPr txBox="1">
            <a:spLocks noGrp="1"/>
          </p:cNvSpPr>
          <p:nvPr>
            <p:ph type="subTitle" idx="4294967295"/>
          </p:nvPr>
        </p:nvSpPr>
        <p:spPr>
          <a:xfrm>
            <a:off x="2541375" y="1003485"/>
            <a:ext cx="3244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9375F"/>
              </a:buClr>
              <a:buSzPts val="1800"/>
              <a:buFont typeface="Open Sans"/>
              <a:buNone/>
            </a:pPr>
            <a:r>
              <a:rPr lang="en" sz="2500" b="1" i="0" u="none" strike="noStrike" cap="none">
                <a:solidFill>
                  <a:srgbClr val="09375F"/>
                </a:solidFill>
                <a:highlight>
                  <a:srgbClr val="FFF2CC"/>
                </a:highlight>
                <a:latin typeface="Passion One"/>
                <a:ea typeface="Passion One"/>
                <a:cs typeface="Passion One"/>
                <a:sym typeface="Passion One"/>
              </a:rPr>
              <a:t>Obligations</a:t>
            </a:r>
            <a:endParaRPr sz="2500" b="1" i="0" u="none" strike="noStrike" cap="none">
              <a:solidFill>
                <a:srgbClr val="09375F"/>
              </a:solidFill>
              <a:highlight>
                <a:srgbClr val="FFF2CC"/>
              </a:highlight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3798" name="Google Shape;3798;p49"/>
          <p:cNvSpPr txBox="1">
            <a:spLocks noGrp="1"/>
          </p:cNvSpPr>
          <p:nvPr>
            <p:ph type="subTitle" idx="4294967295"/>
          </p:nvPr>
        </p:nvSpPr>
        <p:spPr>
          <a:xfrm>
            <a:off x="2541425" y="3057272"/>
            <a:ext cx="3244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9375F"/>
              </a:buClr>
              <a:buSzPts val="1800"/>
              <a:buFont typeface="Open Sans"/>
              <a:buNone/>
            </a:pPr>
            <a:r>
              <a:rPr lang="en" sz="2500" b="1">
                <a:highlight>
                  <a:srgbClr val="FFF2CC"/>
                </a:highlight>
                <a:latin typeface="Passion One"/>
                <a:ea typeface="Passion One"/>
                <a:cs typeface="Passion One"/>
                <a:sym typeface="Passion One"/>
              </a:rPr>
              <a:t>Incentives</a:t>
            </a:r>
            <a:endParaRPr sz="2500" b="1" i="0" u="none" strike="noStrike" cap="none">
              <a:solidFill>
                <a:srgbClr val="09375F"/>
              </a:solidFill>
              <a:highlight>
                <a:srgbClr val="FFF2CC"/>
              </a:highlight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3799" name="Google Shape;3799;p49"/>
          <p:cNvSpPr/>
          <p:nvPr/>
        </p:nvSpPr>
        <p:spPr>
          <a:xfrm>
            <a:off x="872244" y="2946204"/>
            <a:ext cx="1332000" cy="1299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00" name="Google Shape;3800;p49"/>
          <p:cNvGrpSpPr/>
          <p:nvPr/>
        </p:nvGrpSpPr>
        <p:grpSpPr>
          <a:xfrm>
            <a:off x="1025131" y="3097348"/>
            <a:ext cx="1021204" cy="997230"/>
            <a:chOff x="5973462" y="1524175"/>
            <a:chExt cx="522248" cy="523315"/>
          </a:xfrm>
        </p:grpSpPr>
        <p:sp>
          <p:nvSpPr>
            <p:cNvPr id="3801" name="Google Shape;3801;p49"/>
            <p:cNvSpPr/>
            <p:nvPr/>
          </p:nvSpPr>
          <p:spPr>
            <a:xfrm>
              <a:off x="6216328" y="1828091"/>
              <a:ext cx="276139" cy="219399"/>
            </a:xfrm>
            <a:custGeom>
              <a:avLst/>
              <a:gdLst/>
              <a:ahLst/>
              <a:cxnLst/>
              <a:rect l="l" t="t" r="r" b="b"/>
              <a:pathLst>
                <a:path w="7816" h="6210" extrusionOk="0">
                  <a:moveTo>
                    <a:pt x="1" y="1"/>
                  </a:moveTo>
                  <a:lnTo>
                    <a:pt x="1" y="6180"/>
                  </a:lnTo>
                  <a:cubicBezTo>
                    <a:pt x="153" y="6180"/>
                    <a:pt x="335" y="6209"/>
                    <a:pt x="517" y="6209"/>
                  </a:cubicBezTo>
                  <a:cubicBezTo>
                    <a:pt x="4181" y="6209"/>
                    <a:pt x="7241" y="3515"/>
                    <a:pt x="7815" y="1"/>
                  </a:cubicBezTo>
                  <a:close/>
                </a:path>
              </a:pathLst>
            </a:custGeom>
            <a:solidFill>
              <a:srgbClr val="63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49"/>
            <p:cNvSpPr/>
            <p:nvPr/>
          </p:nvSpPr>
          <p:spPr>
            <a:xfrm>
              <a:off x="5976607" y="1828091"/>
              <a:ext cx="147715" cy="194810"/>
            </a:xfrm>
            <a:custGeom>
              <a:avLst/>
              <a:gdLst/>
              <a:ahLst/>
              <a:cxnLst/>
              <a:rect l="l" t="t" r="r" b="b"/>
              <a:pathLst>
                <a:path w="4181" h="5514" extrusionOk="0">
                  <a:moveTo>
                    <a:pt x="1" y="1"/>
                  </a:moveTo>
                  <a:cubicBezTo>
                    <a:pt x="396" y="2453"/>
                    <a:pt x="2000" y="4513"/>
                    <a:pt x="4181" y="5514"/>
                  </a:cubicBezTo>
                  <a:lnTo>
                    <a:pt x="4181" y="1"/>
                  </a:lnTo>
                  <a:close/>
                </a:path>
              </a:pathLst>
            </a:custGeom>
            <a:solidFill>
              <a:srgbClr val="63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49"/>
            <p:cNvSpPr/>
            <p:nvPr/>
          </p:nvSpPr>
          <p:spPr>
            <a:xfrm>
              <a:off x="5977737" y="1548765"/>
              <a:ext cx="146584" cy="187355"/>
            </a:xfrm>
            <a:custGeom>
              <a:avLst/>
              <a:gdLst/>
              <a:ahLst/>
              <a:cxnLst/>
              <a:rect l="l" t="t" r="r" b="b"/>
              <a:pathLst>
                <a:path w="4149" h="5303" extrusionOk="0">
                  <a:moveTo>
                    <a:pt x="4149" y="0"/>
                  </a:moveTo>
                  <a:cubicBezTo>
                    <a:pt x="2028" y="969"/>
                    <a:pt x="453" y="2939"/>
                    <a:pt x="0" y="5302"/>
                  </a:cubicBezTo>
                  <a:lnTo>
                    <a:pt x="4149" y="5302"/>
                  </a:lnTo>
                  <a:lnTo>
                    <a:pt x="4149" y="0"/>
                  </a:lnTo>
                  <a:close/>
                </a:path>
              </a:pathLst>
            </a:custGeom>
            <a:solidFill>
              <a:srgbClr val="63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49"/>
            <p:cNvSpPr/>
            <p:nvPr/>
          </p:nvSpPr>
          <p:spPr>
            <a:xfrm>
              <a:off x="6216328" y="1524175"/>
              <a:ext cx="273984" cy="211945"/>
            </a:xfrm>
            <a:custGeom>
              <a:avLst/>
              <a:gdLst/>
              <a:ahLst/>
              <a:cxnLst/>
              <a:rect l="l" t="t" r="r" b="b"/>
              <a:pathLst>
                <a:path w="7755" h="5999" extrusionOk="0">
                  <a:moveTo>
                    <a:pt x="517" y="1"/>
                  </a:moveTo>
                  <a:cubicBezTo>
                    <a:pt x="335" y="1"/>
                    <a:pt x="153" y="30"/>
                    <a:pt x="1" y="30"/>
                  </a:cubicBezTo>
                  <a:lnTo>
                    <a:pt x="1" y="5998"/>
                  </a:lnTo>
                  <a:lnTo>
                    <a:pt x="7755" y="5998"/>
                  </a:lnTo>
                  <a:cubicBezTo>
                    <a:pt x="7120" y="2574"/>
                    <a:pt x="4120" y="1"/>
                    <a:pt x="517" y="1"/>
                  </a:cubicBezTo>
                  <a:close/>
                </a:path>
              </a:pathLst>
            </a:custGeom>
            <a:solidFill>
              <a:srgbClr val="63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49"/>
            <p:cNvSpPr/>
            <p:nvPr/>
          </p:nvSpPr>
          <p:spPr>
            <a:xfrm>
              <a:off x="5973462" y="1525200"/>
              <a:ext cx="522248" cy="521223"/>
            </a:xfrm>
            <a:custGeom>
              <a:avLst/>
              <a:gdLst/>
              <a:ahLst/>
              <a:cxnLst/>
              <a:rect l="l" t="t" r="r" b="b"/>
              <a:pathLst>
                <a:path w="14782" h="14753" extrusionOk="0">
                  <a:moveTo>
                    <a:pt x="6875" y="1"/>
                  </a:moveTo>
                  <a:cubicBezTo>
                    <a:pt x="6693" y="1"/>
                    <a:pt x="6543" y="32"/>
                    <a:pt x="6361" y="61"/>
                  </a:cubicBezTo>
                  <a:cubicBezTo>
                    <a:pt x="5816" y="122"/>
                    <a:pt x="5300" y="275"/>
                    <a:pt x="4786" y="456"/>
                  </a:cubicBezTo>
                  <a:cubicBezTo>
                    <a:pt x="4633" y="517"/>
                    <a:pt x="4451" y="578"/>
                    <a:pt x="4270" y="667"/>
                  </a:cubicBezTo>
                  <a:lnTo>
                    <a:pt x="4270" y="5969"/>
                  </a:lnTo>
                  <a:lnTo>
                    <a:pt x="121" y="5969"/>
                  </a:lnTo>
                  <a:cubicBezTo>
                    <a:pt x="90" y="6119"/>
                    <a:pt x="61" y="6240"/>
                    <a:pt x="61" y="6393"/>
                  </a:cubicBezTo>
                  <a:cubicBezTo>
                    <a:pt x="0" y="6725"/>
                    <a:pt x="0" y="7028"/>
                    <a:pt x="0" y="7362"/>
                  </a:cubicBezTo>
                  <a:cubicBezTo>
                    <a:pt x="0" y="7634"/>
                    <a:pt x="0" y="7876"/>
                    <a:pt x="29" y="8150"/>
                  </a:cubicBezTo>
                  <a:cubicBezTo>
                    <a:pt x="29" y="8271"/>
                    <a:pt x="61" y="8421"/>
                    <a:pt x="90" y="8574"/>
                  </a:cubicBezTo>
                  <a:lnTo>
                    <a:pt x="4270" y="8574"/>
                  </a:lnTo>
                  <a:lnTo>
                    <a:pt x="4270" y="14087"/>
                  </a:lnTo>
                  <a:cubicBezTo>
                    <a:pt x="4451" y="14176"/>
                    <a:pt x="4633" y="14237"/>
                    <a:pt x="4786" y="14297"/>
                  </a:cubicBezTo>
                  <a:cubicBezTo>
                    <a:pt x="5300" y="14479"/>
                    <a:pt x="5816" y="14632"/>
                    <a:pt x="6361" y="14692"/>
                  </a:cubicBezTo>
                  <a:cubicBezTo>
                    <a:pt x="6543" y="14721"/>
                    <a:pt x="6693" y="14753"/>
                    <a:pt x="6875" y="14753"/>
                  </a:cubicBezTo>
                  <a:lnTo>
                    <a:pt x="6875" y="8574"/>
                  </a:lnTo>
                  <a:lnTo>
                    <a:pt x="14689" y="8574"/>
                  </a:lnTo>
                  <a:cubicBezTo>
                    <a:pt x="14689" y="8421"/>
                    <a:pt x="14721" y="8271"/>
                    <a:pt x="14721" y="8150"/>
                  </a:cubicBezTo>
                  <a:cubicBezTo>
                    <a:pt x="14750" y="7876"/>
                    <a:pt x="14782" y="7634"/>
                    <a:pt x="14782" y="7362"/>
                  </a:cubicBezTo>
                  <a:cubicBezTo>
                    <a:pt x="14782" y="7028"/>
                    <a:pt x="14750" y="6725"/>
                    <a:pt x="14689" y="6393"/>
                  </a:cubicBezTo>
                  <a:cubicBezTo>
                    <a:pt x="14689" y="6240"/>
                    <a:pt x="14660" y="6119"/>
                    <a:pt x="14629" y="5969"/>
                  </a:cubicBezTo>
                  <a:lnTo>
                    <a:pt x="6875" y="5969"/>
                  </a:lnTo>
                  <a:lnTo>
                    <a:pt x="6875" y="1"/>
                  </a:lnTo>
                  <a:close/>
                </a:path>
              </a:pathLst>
            </a:custGeom>
            <a:solidFill>
              <a:srgbClr val="FFD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06" name="Google Shape;3806;p49"/>
          <p:cNvSpPr/>
          <p:nvPr/>
        </p:nvSpPr>
        <p:spPr>
          <a:xfrm>
            <a:off x="867894" y="1167662"/>
            <a:ext cx="1340700" cy="130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07" name="Google Shape;3807;p49"/>
          <p:cNvGrpSpPr/>
          <p:nvPr/>
        </p:nvGrpSpPr>
        <p:grpSpPr>
          <a:xfrm>
            <a:off x="1020848" y="1316263"/>
            <a:ext cx="1034857" cy="1008931"/>
            <a:chOff x="1731037" y="1769933"/>
            <a:chExt cx="522259" cy="522248"/>
          </a:xfrm>
        </p:grpSpPr>
        <p:sp>
          <p:nvSpPr>
            <p:cNvPr id="3808" name="Google Shape;3808;p49"/>
            <p:cNvSpPr/>
            <p:nvPr/>
          </p:nvSpPr>
          <p:spPr>
            <a:xfrm>
              <a:off x="1731037" y="1816005"/>
              <a:ext cx="112455" cy="430213"/>
            </a:xfrm>
            <a:custGeom>
              <a:avLst/>
              <a:gdLst/>
              <a:ahLst/>
              <a:cxnLst/>
              <a:rect l="l" t="t" r="r" b="b"/>
              <a:pathLst>
                <a:path w="3183" h="12177" extrusionOk="0">
                  <a:moveTo>
                    <a:pt x="3182" y="0"/>
                  </a:moveTo>
                  <a:cubicBezTo>
                    <a:pt x="1273" y="1333"/>
                    <a:pt x="0" y="3574"/>
                    <a:pt x="0" y="6087"/>
                  </a:cubicBezTo>
                  <a:cubicBezTo>
                    <a:pt x="0" y="8602"/>
                    <a:pt x="1273" y="10844"/>
                    <a:pt x="3182" y="12176"/>
                  </a:cubicBezTo>
                  <a:lnTo>
                    <a:pt x="3182" y="0"/>
                  </a:lnTo>
                  <a:close/>
                </a:path>
              </a:pathLst>
            </a:custGeom>
            <a:solidFill>
              <a:srgbClr val="52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49"/>
            <p:cNvSpPr/>
            <p:nvPr/>
          </p:nvSpPr>
          <p:spPr>
            <a:xfrm>
              <a:off x="2130242" y="1808444"/>
              <a:ext cx="123054" cy="445229"/>
            </a:xfrm>
            <a:custGeom>
              <a:avLst/>
              <a:gdLst/>
              <a:ahLst/>
              <a:cxnLst/>
              <a:rect l="l" t="t" r="r" b="b"/>
              <a:pathLst>
                <a:path w="3483" h="12602" extrusionOk="0">
                  <a:moveTo>
                    <a:pt x="1" y="1"/>
                  </a:moveTo>
                  <a:lnTo>
                    <a:pt x="1" y="12601"/>
                  </a:lnTo>
                  <a:cubicBezTo>
                    <a:pt x="2090" y="11300"/>
                    <a:pt x="3483" y="8966"/>
                    <a:pt x="3483" y="6301"/>
                  </a:cubicBezTo>
                  <a:cubicBezTo>
                    <a:pt x="3483" y="3636"/>
                    <a:pt x="2090" y="1304"/>
                    <a:pt x="1" y="1"/>
                  </a:cubicBezTo>
                  <a:close/>
                </a:path>
              </a:pathLst>
            </a:custGeom>
            <a:solidFill>
              <a:srgbClr val="FF6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49"/>
            <p:cNvSpPr/>
            <p:nvPr/>
          </p:nvSpPr>
          <p:spPr>
            <a:xfrm>
              <a:off x="1843460" y="1769933"/>
              <a:ext cx="286809" cy="522248"/>
            </a:xfrm>
            <a:custGeom>
              <a:avLst/>
              <a:gdLst/>
              <a:ahLst/>
              <a:cxnLst/>
              <a:rect l="l" t="t" r="r" b="b"/>
              <a:pathLst>
                <a:path w="8118" h="14782" extrusionOk="0">
                  <a:moveTo>
                    <a:pt x="4209" y="0"/>
                  </a:moveTo>
                  <a:cubicBezTo>
                    <a:pt x="2666" y="0"/>
                    <a:pt x="1212" y="485"/>
                    <a:pt x="0" y="1304"/>
                  </a:cubicBezTo>
                  <a:lnTo>
                    <a:pt x="0" y="13480"/>
                  </a:lnTo>
                  <a:cubicBezTo>
                    <a:pt x="1212" y="14297"/>
                    <a:pt x="2666" y="14782"/>
                    <a:pt x="4209" y="14782"/>
                  </a:cubicBezTo>
                  <a:lnTo>
                    <a:pt x="4483" y="14782"/>
                  </a:lnTo>
                  <a:cubicBezTo>
                    <a:pt x="5816" y="14721"/>
                    <a:pt x="7056" y="14329"/>
                    <a:pt x="8118" y="13691"/>
                  </a:cubicBezTo>
                  <a:lnTo>
                    <a:pt x="8118" y="1091"/>
                  </a:lnTo>
                  <a:cubicBezTo>
                    <a:pt x="7056" y="456"/>
                    <a:pt x="5816" y="61"/>
                    <a:pt x="4483" y="0"/>
                  </a:cubicBezTo>
                  <a:close/>
                </a:path>
              </a:pathLst>
            </a:custGeom>
            <a:solidFill>
              <a:srgbClr val="FFD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FE0A25F-9265-B818-FBA8-987CB5430534}"/>
              </a:ext>
            </a:extLst>
          </p:cNvPr>
          <p:cNvSpPr txBox="1"/>
          <p:nvPr/>
        </p:nvSpPr>
        <p:spPr>
          <a:xfrm>
            <a:off x="6001112" y="1104697"/>
            <a:ext cx="2354843" cy="58477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tx2"/>
                </a:solidFill>
                <a:latin typeface="Passion One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Reserved for Alumni!!</a:t>
            </a:r>
          </a:p>
          <a:p>
            <a:pPr algn="ctr"/>
            <a:r>
              <a:rPr lang="en-US" sz="1600" b="1">
                <a:solidFill>
                  <a:schemeClr val="tx2"/>
                </a:solidFill>
                <a:latin typeface="Passion One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Please Join!!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3" name="Google Shape;3593;p11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-2843668" y="-996752"/>
            <a:ext cx="9128515" cy="7862405"/>
          </a:xfrm>
          <a:prstGeom prst="rect">
            <a:avLst/>
          </a:prstGeom>
          <a:noFill/>
          <a:ln>
            <a:noFill/>
          </a:ln>
        </p:spPr>
      </p:pic>
      <p:sp>
        <p:nvSpPr>
          <p:cNvPr id="3594" name="Google Shape;3594;p11"/>
          <p:cNvSpPr txBox="1">
            <a:spLocks noGrp="1"/>
          </p:cNvSpPr>
          <p:nvPr>
            <p:ph type="title" idx="2"/>
          </p:nvPr>
        </p:nvSpPr>
        <p:spPr>
          <a:xfrm>
            <a:off x="720000" y="1258525"/>
            <a:ext cx="33663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0"/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595" name="Google Shape;3595;p11"/>
          <p:cNvSpPr/>
          <p:nvPr/>
        </p:nvSpPr>
        <p:spPr>
          <a:xfrm>
            <a:off x="4946925" y="1200300"/>
            <a:ext cx="2871000" cy="287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11"/>
          <p:cNvSpPr txBox="1">
            <a:spLocks noGrp="1"/>
          </p:cNvSpPr>
          <p:nvPr>
            <p:ph type="title"/>
          </p:nvPr>
        </p:nvSpPr>
        <p:spPr>
          <a:xfrm>
            <a:off x="720000" y="2821300"/>
            <a:ext cx="39378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Upcoming Events!</a:t>
            </a:r>
            <a:endParaRPr/>
          </a:p>
        </p:txBody>
      </p:sp>
      <p:sp>
        <p:nvSpPr>
          <p:cNvPr id="3597" name="Google Shape;3597;p11"/>
          <p:cNvSpPr txBox="1">
            <a:spLocks noGrp="1"/>
          </p:cNvSpPr>
          <p:nvPr>
            <p:ph type="subTitle" idx="1"/>
          </p:nvPr>
        </p:nvSpPr>
        <p:spPr>
          <a:xfrm>
            <a:off x="720000" y="3375775"/>
            <a:ext cx="28710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hlinkClick r:id="rId4"/>
              </a:rPr>
              <a:t>Calendar</a:t>
            </a:r>
            <a:r>
              <a:rPr lang="en"/>
              <a:t> Walkthrough!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New, Exciting Events!</a:t>
            </a:r>
            <a:endParaRPr/>
          </a:p>
        </p:txBody>
      </p:sp>
      <p:grpSp>
        <p:nvGrpSpPr>
          <p:cNvPr id="3598" name="Google Shape;3598;p11"/>
          <p:cNvGrpSpPr/>
          <p:nvPr/>
        </p:nvGrpSpPr>
        <p:grpSpPr>
          <a:xfrm>
            <a:off x="3933903" y="289943"/>
            <a:ext cx="536096" cy="745759"/>
            <a:chOff x="2753425" y="1458525"/>
            <a:chExt cx="1851800" cy="2576025"/>
          </a:xfrm>
        </p:grpSpPr>
        <p:sp>
          <p:nvSpPr>
            <p:cNvPr id="3599" name="Google Shape;3599;p11"/>
            <p:cNvSpPr/>
            <p:nvPr/>
          </p:nvSpPr>
          <p:spPr>
            <a:xfrm>
              <a:off x="3755800" y="1458525"/>
              <a:ext cx="54625" cy="2224475"/>
            </a:xfrm>
            <a:custGeom>
              <a:avLst/>
              <a:gdLst/>
              <a:ahLst/>
              <a:cxnLst/>
              <a:rect l="l" t="t" r="r" b="b"/>
              <a:pathLst>
                <a:path w="2185" h="88979" extrusionOk="0">
                  <a:moveTo>
                    <a:pt x="1093" y="0"/>
                  </a:moveTo>
                  <a:cubicBezTo>
                    <a:pt x="405" y="0"/>
                    <a:pt x="1" y="546"/>
                    <a:pt x="1" y="1234"/>
                  </a:cubicBezTo>
                  <a:lnTo>
                    <a:pt x="1" y="87887"/>
                  </a:lnTo>
                  <a:cubicBezTo>
                    <a:pt x="1" y="88575"/>
                    <a:pt x="405" y="88979"/>
                    <a:pt x="1093" y="88979"/>
                  </a:cubicBezTo>
                  <a:cubicBezTo>
                    <a:pt x="1638" y="88979"/>
                    <a:pt x="2184" y="88575"/>
                    <a:pt x="2184" y="87887"/>
                  </a:cubicBezTo>
                  <a:lnTo>
                    <a:pt x="2184" y="1234"/>
                  </a:lnTo>
                  <a:cubicBezTo>
                    <a:pt x="2184" y="546"/>
                    <a:pt x="1638" y="0"/>
                    <a:pt x="1093" y="0"/>
                  </a:cubicBezTo>
                  <a:close/>
                </a:path>
              </a:pathLst>
            </a:custGeom>
            <a:solidFill>
              <a:srgbClr val="784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11"/>
            <p:cNvSpPr/>
            <p:nvPr/>
          </p:nvSpPr>
          <p:spPr>
            <a:xfrm>
              <a:off x="2793675" y="1554050"/>
              <a:ext cx="962150" cy="2019775"/>
            </a:xfrm>
            <a:custGeom>
              <a:avLst/>
              <a:gdLst/>
              <a:ahLst/>
              <a:cxnLst/>
              <a:rect l="l" t="t" r="r" b="b"/>
              <a:pathLst>
                <a:path w="38486" h="80791" extrusionOk="0">
                  <a:moveTo>
                    <a:pt x="38486" y="0"/>
                  </a:moveTo>
                  <a:cubicBezTo>
                    <a:pt x="2042" y="35210"/>
                    <a:pt x="1" y="78062"/>
                    <a:pt x="1" y="78062"/>
                  </a:cubicBezTo>
                  <a:lnTo>
                    <a:pt x="38071" y="80791"/>
                  </a:lnTo>
                  <a:cubicBezTo>
                    <a:pt x="38071" y="80791"/>
                    <a:pt x="35614" y="54589"/>
                    <a:pt x="35483" y="45854"/>
                  </a:cubicBezTo>
                  <a:cubicBezTo>
                    <a:pt x="35483" y="34664"/>
                    <a:pt x="38344" y="2053"/>
                    <a:pt x="38486" y="142"/>
                  </a:cubicBezTo>
                  <a:lnTo>
                    <a:pt x="384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11"/>
            <p:cNvSpPr/>
            <p:nvPr/>
          </p:nvSpPr>
          <p:spPr>
            <a:xfrm>
              <a:off x="3810400" y="2035250"/>
              <a:ext cx="733425" cy="1586350"/>
            </a:xfrm>
            <a:custGeom>
              <a:avLst/>
              <a:gdLst/>
              <a:ahLst/>
              <a:cxnLst/>
              <a:rect l="l" t="t" r="r" b="b"/>
              <a:pathLst>
                <a:path w="29337" h="63454" extrusionOk="0">
                  <a:moveTo>
                    <a:pt x="0" y="0"/>
                  </a:moveTo>
                  <a:cubicBezTo>
                    <a:pt x="0" y="1"/>
                    <a:pt x="2042" y="23746"/>
                    <a:pt x="2042" y="31661"/>
                  </a:cubicBezTo>
                  <a:cubicBezTo>
                    <a:pt x="2042" y="39162"/>
                    <a:pt x="273" y="61543"/>
                    <a:pt x="273" y="61543"/>
                  </a:cubicBezTo>
                  <a:lnTo>
                    <a:pt x="29336" y="63454"/>
                  </a:lnTo>
                  <a:cubicBezTo>
                    <a:pt x="29336" y="63454"/>
                    <a:pt x="27699" y="2687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11"/>
            <p:cNvSpPr/>
            <p:nvPr/>
          </p:nvSpPr>
          <p:spPr>
            <a:xfrm>
              <a:off x="2753425" y="3580400"/>
              <a:ext cx="1851800" cy="454150"/>
            </a:xfrm>
            <a:custGeom>
              <a:avLst/>
              <a:gdLst/>
              <a:ahLst/>
              <a:cxnLst/>
              <a:rect l="l" t="t" r="r" b="b"/>
              <a:pathLst>
                <a:path w="74072" h="18166" extrusionOk="0">
                  <a:moveTo>
                    <a:pt x="1703" y="0"/>
                  </a:moveTo>
                  <a:cubicBezTo>
                    <a:pt x="586" y="0"/>
                    <a:pt x="0" y="1150"/>
                    <a:pt x="519" y="2062"/>
                  </a:cubicBezTo>
                  <a:lnTo>
                    <a:pt x="3248" y="6429"/>
                  </a:lnTo>
                  <a:lnTo>
                    <a:pt x="10072" y="17620"/>
                  </a:lnTo>
                  <a:cubicBezTo>
                    <a:pt x="10345" y="18024"/>
                    <a:pt x="10749" y="18166"/>
                    <a:pt x="11295" y="18166"/>
                  </a:cubicBezTo>
                  <a:lnTo>
                    <a:pt x="62608" y="18166"/>
                  </a:lnTo>
                  <a:cubicBezTo>
                    <a:pt x="63023" y="18166"/>
                    <a:pt x="63427" y="18024"/>
                    <a:pt x="63700" y="17751"/>
                  </a:cubicBezTo>
                  <a:lnTo>
                    <a:pt x="73253" y="7106"/>
                  </a:lnTo>
                  <a:cubicBezTo>
                    <a:pt x="74072" y="6157"/>
                    <a:pt x="73526" y="4792"/>
                    <a:pt x="72303" y="4650"/>
                  </a:cubicBezTo>
                  <a:lnTo>
                    <a:pt x="1884" y="10"/>
                  </a:lnTo>
                  <a:cubicBezTo>
                    <a:pt x="1822" y="3"/>
                    <a:pt x="1762" y="0"/>
                    <a:pt x="1703" y="0"/>
                  </a:cubicBezTo>
                  <a:close/>
                </a:path>
              </a:pathLst>
            </a:custGeom>
            <a:solidFill>
              <a:srgbClr val="784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11"/>
            <p:cNvSpPr/>
            <p:nvPr/>
          </p:nvSpPr>
          <p:spPr>
            <a:xfrm>
              <a:off x="3817225" y="1496175"/>
              <a:ext cx="508250" cy="385425"/>
            </a:xfrm>
            <a:custGeom>
              <a:avLst/>
              <a:gdLst/>
              <a:ahLst/>
              <a:cxnLst/>
              <a:rect l="l" t="t" r="r" b="b"/>
              <a:pathLst>
                <a:path w="20330" h="15417" extrusionOk="0">
                  <a:moveTo>
                    <a:pt x="0" y="1"/>
                  </a:moveTo>
                  <a:lnTo>
                    <a:pt x="0" y="15416"/>
                  </a:lnTo>
                  <a:lnTo>
                    <a:pt x="20329" y="2315"/>
                  </a:lnTo>
                  <a:cubicBezTo>
                    <a:pt x="19510" y="2315"/>
                    <a:pt x="18691" y="2315"/>
                    <a:pt x="17742" y="2184"/>
                  </a:cubicBezTo>
                  <a:lnTo>
                    <a:pt x="17600" y="2184"/>
                  </a:lnTo>
                  <a:cubicBezTo>
                    <a:pt x="9957" y="163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11"/>
            <p:cNvSpPr/>
            <p:nvPr/>
          </p:nvSpPr>
          <p:spPr>
            <a:xfrm>
              <a:off x="3810400" y="2035250"/>
              <a:ext cx="351300" cy="1538575"/>
            </a:xfrm>
            <a:custGeom>
              <a:avLst/>
              <a:gdLst/>
              <a:ahLst/>
              <a:cxnLst/>
              <a:rect l="l" t="t" r="r" b="b"/>
              <a:pathLst>
                <a:path w="14052" h="61543" extrusionOk="0">
                  <a:moveTo>
                    <a:pt x="0" y="0"/>
                  </a:moveTo>
                  <a:cubicBezTo>
                    <a:pt x="0" y="1"/>
                    <a:pt x="2042" y="23604"/>
                    <a:pt x="2042" y="31661"/>
                  </a:cubicBezTo>
                  <a:cubicBezTo>
                    <a:pt x="2042" y="39162"/>
                    <a:pt x="273" y="61543"/>
                    <a:pt x="273" y="61543"/>
                  </a:cubicBezTo>
                  <a:cubicBezTo>
                    <a:pt x="14051" y="39031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11"/>
            <p:cNvSpPr/>
            <p:nvPr/>
          </p:nvSpPr>
          <p:spPr>
            <a:xfrm>
              <a:off x="3346400" y="1557600"/>
              <a:ext cx="409425" cy="2016225"/>
            </a:xfrm>
            <a:custGeom>
              <a:avLst/>
              <a:gdLst/>
              <a:ahLst/>
              <a:cxnLst/>
              <a:rect l="l" t="t" r="r" b="b"/>
              <a:pathLst>
                <a:path w="16377" h="80649" extrusionOk="0">
                  <a:moveTo>
                    <a:pt x="16377" y="0"/>
                  </a:moveTo>
                  <a:cubicBezTo>
                    <a:pt x="15689" y="2588"/>
                    <a:pt x="0" y="57864"/>
                    <a:pt x="15962" y="80649"/>
                  </a:cubicBezTo>
                  <a:cubicBezTo>
                    <a:pt x="15962" y="80649"/>
                    <a:pt x="13505" y="54447"/>
                    <a:pt x="13374" y="45712"/>
                  </a:cubicBezTo>
                  <a:lnTo>
                    <a:pt x="13374" y="45167"/>
                  </a:lnTo>
                  <a:cubicBezTo>
                    <a:pt x="13374" y="33430"/>
                    <a:pt x="16235" y="1911"/>
                    <a:pt x="16377" y="0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11"/>
            <p:cNvSpPr/>
            <p:nvPr/>
          </p:nvSpPr>
          <p:spPr>
            <a:xfrm>
              <a:off x="3817225" y="1496175"/>
              <a:ext cx="440000" cy="126125"/>
            </a:xfrm>
            <a:custGeom>
              <a:avLst/>
              <a:gdLst/>
              <a:ahLst/>
              <a:cxnLst/>
              <a:rect l="l" t="t" r="r" b="b"/>
              <a:pathLst>
                <a:path w="17600" h="5045" extrusionOk="0">
                  <a:moveTo>
                    <a:pt x="0" y="1"/>
                  </a:moveTo>
                  <a:lnTo>
                    <a:pt x="0" y="5045"/>
                  </a:lnTo>
                  <a:cubicBezTo>
                    <a:pt x="0" y="5045"/>
                    <a:pt x="814" y="2125"/>
                    <a:pt x="14148" y="2125"/>
                  </a:cubicBezTo>
                  <a:cubicBezTo>
                    <a:pt x="15216" y="2125"/>
                    <a:pt x="16365" y="2144"/>
                    <a:pt x="17600" y="2184"/>
                  </a:cubicBezTo>
                  <a:cubicBezTo>
                    <a:pt x="9957" y="163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C2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11"/>
            <p:cNvSpPr/>
            <p:nvPr/>
          </p:nvSpPr>
          <p:spPr>
            <a:xfrm>
              <a:off x="2834625" y="3741125"/>
              <a:ext cx="1422600" cy="293425"/>
            </a:xfrm>
            <a:custGeom>
              <a:avLst/>
              <a:gdLst/>
              <a:ahLst/>
              <a:cxnLst/>
              <a:rect l="l" t="t" r="r" b="b"/>
              <a:pathLst>
                <a:path w="56904" h="11737" extrusionOk="0">
                  <a:moveTo>
                    <a:pt x="0" y="0"/>
                  </a:moveTo>
                  <a:lnTo>
                    <a:pt x="6824" y="11191"/>
                  </a:lnTo>
                  <a:cubicBezTo>
                    <a:pt x="7097" y="11595"/>
                    <a:pt x="7501" y="11737"/>
                    <a:pt x="8047" y="11737"/>
                  </a:cubicBezTo>
                  <a:lnTo>
                    <a:pt x="56904" y="11737"/>
                  </a:lnTo>
                  <a:cubicBezTo>
                    <a:pt x="37667" y="9826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6C4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8" name="Google Shape;3608;p11"/>
          <p:cNvSpPr/>
          <p:nvPr/>
        </p:nvSpPr>
        <p:spPr>
          <a:xfrm>
            <a:off x="-189899" y="335925"/>
            <a:ext cx="4123986" cy="1006265"/>
          </a:xfrm>
          <a:custGeom>
            <a:avLst/>
            <a:gdLst/>
            <a:ahLst/>
            <a:cxnLst/>
            <a:rect l="l" t="t" r="r" b="b"/>
            <a:pathLst>
              <a:path w="171529" h="52857" extrusionOk="0">
                <a:moveTo>
                  <a:pt x="2746" y="52857"/>
                </a:moveTo>
                <a:cubicBezTo>
                  <a:pt x="-1568" y="48543"/>
                  <a:pt x="-153" y="39450"/>
                  <a:pt x="3508" y="34569"/>
                </a:cubicBezTo>
                <a:cubicBezTo>
                  <a:pt x="6211" y="30965"/>
                  <a:pt x="11664" y="30499"/>
                  <a:pt x="16081" y="29616"/>
                </a:cubicBezTo>
                <a:cubicBezTo>
                  <a:pt x="21987" y="28435"/>
                  <a:pt x="28564" y="23386"/>
                  <a:pt x="29416" y="17424"/>
                </a:cubicBezTo>
                <a:cubicBezTo>
                  <a:pt x="29969" y="13551"/>
                  <a:pt x="25955" y="5958"/>
                  <a:pt x="22558" y="7899"/>
                </a:cubicBezTo>
                <a:cubicBezTo>
                  <a:pt x="20110" y="9298"/>
                  <a:pt x="20368" y="13663"/>
                  <a:pt x="21415" y="16281"/>
                </a:cubicBezTo>
                <a:cubicBezTo>
                  <a:pt x="26172" y="28172"/>
                  <a:pt x="44139" y="32729"/>
                  <a:pt x="56848" y="31140"/>
                </a:cubicBezTo>
                <a:cubicBezTo>
                  <a:pt x="69017" y="29619"/>
                  <a:pt x="78279" y="19067"/>
                  <a:pt x="88090" y="11709"/>
                </a:cubicBezTo>
                <a:cubicBezTo>
                  <a:pt x="94001" y="7276"/>
                  <a:pt x="101339" y="5090"/>
                  <a:pt x="108283" y="2565"/>
                </a:cubicBezTo>
                <a:cubicBezTo>
                  <a:pt x="128460" y="-4772"/>
                  <a:pt x="152326" y="5155"/>
                  <a:pt x="171529" y="1475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09" name="Google Shape;3609;p11"/>
          <p:cNvGrpSpPr/>
          <p:nvPr/>
        </p:nvGrpSpPr>
        <p:grpSpPr>
          <a:xfrm>
            <a:off x="5097692" y="1342190"/>
            <a:ext cx="2569464" cy="2569464"/>
            <a:chOff x="4412050" y="3230750"/>
            <a:chExt cx="369575" cy="369575"/>
          </a:xfrm>
        </p:grpSpPr>
        <p:sp>
          <p:nvSpPr>
            <p:cNvPr id="3610" name="Google Shape;3610;p11"/>
            <p:cNvSpPr/>
            <p:nvPr/>
          </p:nvSpPr>
          <p:spPr>
            <a:xfrm>
              <a:off x="4412050" y="3230750"/>
              <a:ext cx="369575" cy="369575"/>
            </a:xfrm>
            <a:custGeom>
              <a:avLst/>
              <a:gdLst/>
              <a:ahLst/>
              <a:cxnLst/>
              <a:rect l="l" t="t" r="r" b="b"/>
              <a:pathLst>
                <a:path w="14783" h="14783" extrusionOk="0">
                  <a:moveTo>
                    <a:pt x="7392" y="1"/>
                  </a:moveTo>
                  <a:cubicBezTo>
                    <a:pt x="3333" y="1"/>
                    <a:pt x="1" y="3333"/>
                    <a:pt x="1" y="7392"/>
                  </a:cubicBezTo>
                  <a:cubicBezTo>
                    <a:pt x="1" y="11479"/>
                    <a:pt x="3333" y="14782"/>
                    <a:pt x="7392" y="14782"/>
                  </a:cubicBezTo>
                  <a:cubicBezTo>
                    <a:pt x="11482" y="14782"/>
                    <a:pt x="14782" y="11479"/>
                    <a:pt x="14782" y="7392"/>
                  </a:cubicBezTo>
                  <a:cubicBezTo>
                    <a:pt x="14782" y="3333"/>
                    <a:pt x="11482" y="1"/>
                    <a:pt x="7392" y="1"/>
                  </a:cubicBezTo>
                  <a:close/>
                </a:path>
              </a:pathLst>
            </a:custGeom>
            <a:solidFill>
              <a:srgbClr val="FF3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11"/>
            <p:cNvSpPr/>
            <p:nvPr/>
          </p:nvSpPr>
          <p:spPr>
            <a:xfrm>
              <a:off x="4412050" y="3230750"/>
              <a:ext cx="369575" cy="369575"/>
            </a:xfrm>
            <a:custGeom>
              <a:avLst/>
              <a:gdLst/>
              <a:ahLst/>
              <a:cxnLst/>
              <a:rect l="l" t="t" r="r" b="b"/>
              <a:pathLst>
                <a:path w="14783" h="14783" extrusionOk="0">
                  <a:moveTo>
                    <a:pt x="8756" y="5756"/>
                  </a:moveTo>
                  <a:lnTo>
                    <a:pt x="9604" y="7028"/>
                  </a:lnTo>
                  <a:lnTo>
                    <a:pt x="11058" y="6665"/>
                  </a:lnTo>
                  <a:lnTo>
                    <a:pt x="11058" y="6665"/>
                  </a:lnTo>
                  <a:lnTo>
                    <a:pt x="10118" y="7816"/>
                  </a:lnTo>
                  <a:lnTo>
                    <a:pt x="10937" y="9056"/>
                  </a:lnTo>
                  <a:lnTo>
                    <a:pt x="9543" y="8511"/>
                  </a:lnTo>
                  <a:lnTo>
                    <a:pt x="8574" y="9694"/>
                  </a:lnTo>
                  <a:lnTo>
                    <a:pt x="8574" y="9694"/>
                  </a:lnTo>
                  <a:lnTo>
                    <a:pt x="8635" y="8179"/>
                  </a:lnTo>
                  <a:lnTo>
                    <a:pt x="7270" y="7663"/>
                  </a:lnTo>
                  <a:lnTo>
                    <a:pt x="8695" y="7299"/>
                  </a:lnTo>
                  <a:lnTo>
                    <a:pt x="8756" y="5756"/>
                  </a:lnTo>
                  <a:close/>
                  <a:moveTo>
                    <a:pt x="4666" y="3393"/>
                  </a:moveTo>
                  <a:cubicBezTo>
                    <a:pt x="6333" y="3393"/>
                    <a:pt x="7573" y="4210"/>
                    <a:pt x="8150" y="5635"/>
                  </a:cubicBezTo>
                  <a:cubicBezTo>
                    <a:pt x="7605" y="4634"/>
                    <a:pt x="6725" y="4181"/>
                    <a:pt x="5514" y="4181"/>
                  </a:cubicBezTo>
                  <a:cubicBezTo>
                    <a:pt x="3728" y="4181"/>
                    <a:pt x="2274" y="5635"/>
                    <a:pt x="2274" y="7421"/>
                  </a:cubicBezTo>
                  <a:cubicBezTo>
                    <a:pt x="2274" y="9209"/>
                    <a:pt x="3728" y="10631"/>
                    <a:pt x="5514" y="10631"/>
                  </a:cubicBezTo>
                  <a:cubicBezTo>
                    <a:pt x="6575" y="10631"/>
                    <a:pt x="7210" y="10450"/>
                    <a:pt x="7787" y="9662"/>
                  </a:cubicBezTo>
                  <a:lnTo>
                    <a:pt x="7787" y="9662"/>
                  </a:lnTo>
                  <a:cubicBezTo>
                    <a:pt x="7120" y="10845"/>
                    <a:pt x="6151" y="11329"/>
                    <a:pt x="4666" y="11329"/>
                  </a:cubicBezTo>
                  <a:cubicBezTo>
                    <a:pt x="2485" y="11329"/>
                    <a:pt x="699" y="9541"/>
                    <a:pt x="699" y="7360"/>
                  </a:cubicBezTo>
                  <a:cubicBezTo>
                    <a:pt x="699" y="5150"/>
                    <a:pt x="2485" y="3393"/>
                    <a:pt x="4666" y="3393"/>
                  </a:cubicBezTo>
                  <a:close/>
                  <a:moveTo>
                    <a:pt x="7392" y="1"/>
                  </a:moveTo>
                  <a:cubicBezTo>
                    <a:pt x="3333" y="1"/>
                    <a:pt x="1" y="3333"/>
                    <a:pt x="1" y="7392"/>
                  </a:cubicBezTo>
                  <a:cubicBezTo>
                    <a:pt x="1" y="11479"/>
                    <a:pt x="3333" y="14782"/>
                    <a:pt x="7392" y="14782"/>
                  </a:cubicBezTo>
                  <a:cubicBezTo>
                    <a:pt x="11482" y="14782"/>
                    <a:pt x="14782" y="11479"/>
                    <a:pt x="14782" y="7392"/>
                  </a:cubicBezTo>
                  <a:cubicBezTo>
                    <a:pt x="14782" y="3333"/>
                    <a:pt x="11482" y="1"/>
                    <a:pt x="7392" y="1"/>
                  </a:cubicBezTo>
                  <a:close/>
                </a:path>
              </a:pathLst>
            </a:custGeom>
            <a:solidFill>
              <a:srgbClr val="FF6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11"/>
            <p:cNvSpPr/>
            <p:nvPr/>
          </p:nvSpPr>
          <p:spPr>
            <a:xfrm>
              <a:off x="4593800" y="3374625"/>
              <a:ext cx="94700" cy="98475"/>
            </a:xfrm>
            <a:custGeom>
              <a:avLst/>
              <a:gdLst/>
              <a:ahLst/>
              <a:cxnLst/>
              <a:rect l="l" t="t" r="r" b="b"/>
              <a:pathLst>
                <a:path w="3788" h="3939" extrusionOk="0">
                  <a:moveTo>
                    <a:pt x="1486" y="1"/>
                  </a:moveTo>
                  <a:lnTo>
                    <a:pt x="1425" y="1544"/>
                  </a:lnTo>
                  <a:lnTo>
                    <a:pt x="0" y="1908"/>
                  </a:lnTo>
                  <a:lnTo>
                    <a:pt x="1365" y="2424"/>
                  </a:lnTo>
                  <a:lnTo>
                    <a:pt x="1304" y="3939"/>
                  </a:lnTo>
                  <a:lnTo>
                    <a:pt x="1304" y="3939"/>
                  </a:lnTo>
                  <a:lnTo>
                    <a:pt x="2273" y="2756"/>
                  </a:lnTo>
                  <a:lnTo>
                    <a:pt x="3667" y="3301"/>
                  </a:lnTo>
                  <a:lnTo>
                    <a:pt x="2848" y="2061"/>
                  </a:lnTo>
                  <a:lnTo>
                    <a:pt x="3788" y="910"/>
                  </a:lnTo>
                  <a:lnTo>
                    <a:pt x="3788" y="910"/>
                  </a:lnTo>
                  <a:lnTo>
                    <a:pt x="2334" y="1273"/>
                  </a:lnTo>
                  <a:lnTo>
                    <a:pt x="14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11"/>
            <p:cNvSpPr/>
            <p:nvPr/>
          </p:nvSpPr>
          <p:spPr>
            <a:xfrm>
              <a:off x="4429500" y="3315575"/>
              <a:ext cx="186325" cy="198425"/>
            </a:xfrm>
            <a:custGeom>
              <a:avLst/>
              <a:gdLst/>
              <a:ahLst/>
              <a:cxnLst/>
              <a:rect l="l" t="t" r="r" b="b"/>
              <a:pathLst>
                <a:path w="7453" h="7937" extrusionOk="0">
                  <a:moveTo>
                    <a:pt x="3968" y="0"/>
                  </a:moveTo>
                  <a:cubicBezTo>
                    <a:pt x="1787" y="0"/>
                    <a:pt x="1" y="1757"/>
                    <a:pt x="1" y="3967"/>
                  </a:cubicBezTo>
                  <a:cubicBezTo>
                    <a:pt x="1" y="6148"/>
                    <a:pt x="1787" y="7936"/>
                    <a:pt x="3968" y="7936"/>
                  </a:cubicBezTo>
                  <a:cubicBezTo>
                    <a:pt x="5453" y="7936"/>
                    <a:pt x="6422" y="7452"/>
                    <a:pt x="7089" y="6269"/>
                  </a:cubicBezTo>
                  <a:lnTo>
                    <a:pt x="7089" y="6269"/>
                  </a:lnTo>
                  <a:cubicBezTo>
                    <a:pt x="6512" y="7057"/>
                    <a:pt x="5877" y="7238"/>
                    <a:pt x="4816" y="7238"/>
                  </a:cubicBezTo>
                  <a:cubicBezTo>
                    <a:pt x="3030" y="7238"/>
                    <a:pt x="1576" y="5816"/>
                    <a:pt x="1576" y="4028"/>
                  </a:cubicBezTo>
                  <a:cubicBezTo>
                    <a:pt x="1576" y="2242"/>
                    <a:pt x="3030" y="788"/>
                    <a:pt x="4816" y="788"/>
                  </a:cubicBezTo>
                  <a:cubicBezTo>
                    <a:pt x="6027" y="788"/>
                    <a:pt x="6907" y="1241"/>
                    <a:pt x="7452" y="2242"/>
                  </a:cubicBezTo>
                  <a:cubicBezTo>
                    <a:pt x="6875" y="817"/>
                    <a:pt x="5635" y="0"/>
                    <a:pt x="3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6" name="Google Shape;3576;p4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800"/>
              <a:t>Important Events </a:t>
            </a:r>
            <a:endParaRPr sz="4800"/>
          </a:p>
        </p:txBody>
      </p:sp>
      <p:cxnSp>
        <p:nvCxnSpPr>
          <p:cNvPr id="3577" name="Google Shape;3577;p45"/>
          <p:cNvCxnSpPr/>
          <p:nvPr/>
        </p:nvCxnSpPr>
        <p:spPr>
          <a:xfrm>
            <a:off x="930725" y="3089350"/>
            <a:ext cx="7093200" cy="0"/>
          </a:xfrm>
          <a:prstGeom prst="straightConnector1">
            <a:avLst/>
          </a:prstGeom>
          <a:noFill/>
          <a:ln w="19050" cap="flat" cmpd="sng">
            <a:solidFill>
              <a:srgbClr val="09375F"/>
            </a:solidFill>
            <a:prstDash val="dash"/>
            <a:round/>
            <a:headEnd type="oval" w="med" len="med"/>
            <a:tailEnd type="oval" w="med" len="med"/>
          </a:ln>
        </p:spPr>
      </p:cxnSp>
      <p:sp>
        <p:nvSpPr>
          <p:cNvPr id="3578" name="Google Shape;3578;p45"/>
          <p:cNvSpPr/>
          <p:nvPr/>
        </p:nvSpPr>
        <p:spPr>
          <a:xfrm>
            <a:off x="2011400" y="2682700"/>
            <a:ext cx="813300" cy="813300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4165350" y="2682700"/>
            <a:ext cx="813300" cy="813300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6207675" y="2682700"/>
            <a:ext cx="813300" cy="813300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45"/>
          <p:cNvSpPr txBox="1"/>
          <p:nvPr/>
        </p:nvSpPr>
        <p:spPr>
          <a:xfrm>
            <a:off x="2109500" y="2781850"/>
            <a:ext cx="6171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 i="0" u="none" strike="noStrike" cap="none">
                <a:solidFill>
                  <a:srgbClr val="09375F"/>
                </a:solidFill>
                <a:latin typeface="Passion One"/>
                <a:ea typeface="Passion One"/>
                <a:cs typeface="Passion One"/>
                <a:sym typeface="Passion One"/>
              </a:rPr>
              <a:t>01</a:t>
            </a:r>
            <a:endParaRPr sz="2800" b="1" i="0" u="none" strike="noStrike" cap="none">
              <a:solidFill>
                <a:srgbClr val="09375F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3582" name="Google Shape;3582;p45"/>
          <p:cNvSpPr txBox="1"/>
          <p:nvPr/>
        </p:nvSpPr>
        <p:spPr>
          <a:xfrm>
            <a:off x="4263450" y="2781850"/>
            <a:ext cx="6171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 i="0" u="none" strike="noStrike" cap="none">
                <a:solidFill>
                  <a:srgbClr val="09375F"/>
                </a:solidFill>
                <a:latin typeface="Passion One"/>
                <a:ea typeface="Passion One"/>
                <a:cs typeface="Passion One"/>
                <a:sym typeface="Passion One"/>
              </a:rPr>
              <a:t>02</a:t>
            </a:r>
            <a:endParaRPr sz="2800" b="1" i="0" u="none" strike="noStrike" cap="none">
              <a:solidFill>
                <a:srgbClr val="09375F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3583" name="Google Shape;3583;p45"/>
          <p:cNvSpPr txBox="1"/>
          <p:nvPr/>
        </p:nvSpPr>
        <p:spPr>
          <a:xfrm>
            <a:off x="6305775" y="2781850"/>
            <a:ext cx="6171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 i="0" u="none" strike="noStrike" cap="none">
                <a:solidFill>
                  <a:srgbClr val="09375F"/>
                </a:solidFill>
                <a:latin typeface="Passion One"/>
                <a:ea typeface="Passion One"/>
                <a:cs typeface="Passion One"/>
                <a:sym typeface="Passion One"/>
              </a:rPr>
              <a:t>03</a:t>
            </a:r>
            <a:endParaRPr sz="2800" b="1" i="0" u="none" strike="noStrike" cap="none">
              <a:solidFill>
                <a:srgbClr val="09375F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3584" name="Google Shape;3584;p45"/>
          <p:cNvSpPr txBox="1"/>
          <p:nvPr/>
        </p:nvSpPr>
        <p:spPr>
          <a:xfrm>
            <a:off x="5260425" y="1878663"/>
            <a:ext cx="27078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>
                <a:solidFill>
                  <a:srgbClr val="09375F"/>
                </a:solidFill>
                <a:latin typeface="Open Sans"/>
                <a:ea typeface="Open Sans"/>
                <a:cs typeface="Open Sans"/>
                <a:sym typeface="Open Sans"/>
              </a:rPr>
              <a:t>HAMUN 48!</a:t>
            </a:r>
          </a:p>
          <a:p>
            <a:pPr marL="285750" marR="0" lvl="0" indent="-285750" algn="ctr" rtl="0">
              <a:lnSpc>
                <a:spcPct val="100000"/>
              </a:lnSpc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">
                <a:solidFill>
                  <a:srgbClr val="09375F"/>
                </a:solidFill>
                <a:latin typeface="Open Sans"/>
                <a:ea typeface="Open Sans"/>
                <a:cs typeface="Open Sans"/>
                <a:sym typeface="Open Sans"/>
              </a:rPr>
              <a:t>Current Dates: Feb. 2-3</a:t>
            </a:r>
            <a:endParaRPr lang="en">
              <a:solidFill>
                <a:srgbClr val="09375F"/>
              </a:solidFill>
              <a:latin typeface="Open Sans"/>
              <a:ea typeface="Open Sans"/>
              <a:cs typeface="Open Sans"/>
            </a:endParaRPr>
          </a:p>
          <a:p>
            <a:pPr marL="285750" marR="0" lvl="0" indent="-285750" algn="ctr" rtl="0">
              <a:lnSpc>
                <a:spcPct val="100000"/>
              </a:lnSpc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">
                <a:solidFill>
                  <a:srgbClr val="09375F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>
                <a:solidFill>
                  <a:srgbClr val="09375F"/>
                </a:solidFill>
                <a:latin typeface="Open Sans"/>
                <a:ea typeface="Open Sans"/>
                <a:cs typeface="Open Sans"/>
                <a:sym typeface="Open Sans"/>
              </a:rPr>
              <a:t>o</a:t>
            </a:r>
            <a:r>
              <a:rPr lang="en" err="1">
                <a:solidFill>
                  <a:srgbClr val="09375F"/>
                </a:solidFill>
                <a:latin typeface="Open Sans"/>
                <a:ea typeface="Open Sans"/>
                <a:cs typeface="Open Sans"/>
                <a:sym typeface="Open Sans"/>
              </a:rPr>
              <a:t>untry</a:t>
            </a:r>
            <a:r>
              <a:rPr lang="en">
                <a:solidFill>
                  <a:srgbClr val="09375F"/>
                </a:solidFill>
                <a:latin typeface="Open Sans"/>
                <a:ea typeface="Open Sans"/>
                <a:cs typeface="Open Sans"/>
                <a:sym typeface="Open Sans"/>
              </a:rPr>
              <a:t> Selection: Sep. 24</a:t>
            </a:r>
            <a:endParaRPr lang="en">
              <a:solidFill>
                <a:srgbClr val="09375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585" name="Google Shape;3585;p45"/>
          <p:cNvSpPr txBox="1"/>
          <p:nvPr/>
        </p:nvSpPr>
        <p:spPr>
          <a:xfrm>
            <a:off x="3218100" y="3967513"/>
            <a:ext cx="2707800" cy="6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ctr" anchorCtr="0">
            <a:noAutofit/>
          </a:bodyPr>
          <a:lstStyle/>
          <a:p>
            <a:pPr marL="0" marR="0" lvl="0" indent="0" algn="ctr" rtl="0"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>
                <a:solidFill>
                  <a:srgbClr val="09375F"/>
                </a:solidFill>
                <a:latin typeface="Open Sans"/>
                <a:ea typeface="Open Sans"/>
                <a:cs typeface="Open Sans"/>
                <a:sym typeface="Open Sans"/>
              </a:rPr>
              <a:t>First Spirit Night!</a:t>
            </a:r>
          </a:p>
          <a:p>
            <a:pPr marL="285750" marR="0" lvl="0" indent="-285750" algn="ctr" rtl="0"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">
                <a:solidFill>
                  <a:srgbClr val="09375F"/>
                </a:solidFill>
                <a:latin typeface="Open Sans"/>
                <a:ea typeface="Open Sans"/>
                <a:cs typeface="Open Sans"/>
                <a:sym typeface="Open Sans"/>
              </a:rPr>
              <a:t>Jeremiah’s Italian Ice @ Oct. 21!</a:t>
            </a:r>
          </a:p>
          <a:p>
            <a:pPr marL="285750" marR="0" lvl="0" indent="-285750" algn="ctr" rtl="0"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">
                <a:solidFill>
                  <a:srgbClr val="09375F"/>
                </a:solidFill>
                <a:latin typeface="Open Sans"/>
                <a:ea typeface="Open Sans"/>
                <a:cs typeface="Open Sans"/>
                <a:sym typeface="Open Sans"/>
              </a:rPr>
              <a:t>Other Spirit Night Locations?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" sz="1600" b="1">
              <a:solidFill>
                <a:srgbClr val="09375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86" name="Google Shape;3586;p45"/>
          <p:cNvSpPr txBox="1"/>
          <p:nvPr/>
        </p:nvSpPr>
        <p:spPr>
          <a:xfrm>
            <a:off x="1360951" y="1494187"/>
            <a:ext cx="21540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>
                <a:solidFill>
                  <a:srgbClr val="09375F"/>
                </a:solidFill>
                <a:latin typeface="Open Sans"/>
                <a:ea typeface="Open Sans"/>
                <a:cs typeface="Open Sans"/>
                <a:sym typeface="Open Sans"/>
              </a:rPr>
              <a:t>Flock Party!</a:t>
            </a:r>
          </a:p>
          <a:p>
            <a:pPr marL="171450" indent="-171450" algn="ctr">
              <a:buSzPts val="1600"/>
              <a:buFont typeface="Arial" panose="020B0604020202020204" pitchFamily="34" charset="0"/>
              <a:buChar char="•"/>
            </a:pPr>
            <a:r>
              <a:rPr lang="en">
                <a:solidFill>
                  <a:srgbClr val="09375F"/>
                </a:solidFill>
                <a:latin typeface="Open Sans"/>
                <a:ea typeface="Open Sans"/>
                <a:cs typeface="Open Sans"/>
              </a:rPr>
              <a:t>Current Date: Sep. 28</a:t>
            </a:r>
            <a:endParaRPr lang="en">
              <a:solidFill>
                <a:srgbClr val="09375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indent="-171450" algn="ctr">
              <a:buSzPts val="1600"/>
              <a:buFont typeface="Arial" panose="020B0604020202020204" pitchFamily="34" charset="0"/>
              <a:buChar char="•"/>
            </a:pPr>
            <a:r>
              <a:rPr lang="en">
                <a:solidFill>
                  <a:srgbClr val="09375F"/>
                </a:solidFill>
                <a:latin typeface="Open Sans"/>
                <a:ea typeface="Open Sans"/>
                <a:cs typeface="Open Sans"/>
                <a:sym typeface="Open Sans"/>
              </a:rPr>
              <a:t>Polaroid Pie in the Face? Other Ideas?</a:t>
            </a:r>
            <a:endParaRPr/>
          </a:p>
        </p:txBody>
      </p:sp>
      <p:grpSp>
        <p:nvGrpSpPr>
          <p:cNvPr id="3587" name="Google Shape;3587;p45"/>
          <p:cNvGrpSpPr/>
          <p:nvPr/>
        </p:nvGrpSpPr>
        <p:grpSpPr>
          <a:xfrm rot="2700000">
            <a:off x="846426" y="2841307"/>
            <a:ext cx="495197" cy="496065"/>
            <a:chOff x="5362625" y="2227450"/>
            <a:chExt cx="2025200" cy="2028750"/>
          </a:xfrm>
        </p:grpSpPr>
        <p:sp>
          <p:nvSpPr>
            <p:cNvPr id="3588" name="Google Shape;3588;p45"/>
            <p:cNvSpPr/>
            <p:nvPr/>
          </p:nvSpPr>
          <p:spPr>
            <a:xfrm>
              <a:off x="5403575" y="3491925"/>
              <a:ext cx="365225" cy="259325"/>
            </a:xfrm>
            <a:custGeom>
              <a:avLst/>
              <a:gdLst/>
              <a:ahLst/>
              <a:cxnLst/>
              <a:rect l="l" t="t" r="r" b="b"/>
              <a:pathLst>
                <a:path w="14609" h="10373" extrusionOk="0">
                  <a:moveTo>
                    <a:pt x="2872" y="1"/>
                  </a:moveTo>
                  <a:lnTo>
                    <a:pt x="0" y="1638"/>
                  </a:lnTo>
                  <a:lnTo>
                    <a:pt x="9826" y="10372"/>
                  </a:lnTo>
                  <a:lnTo>
                    <a:pt x="14608" y="4783"/>
                  </a:lnTo>
                  <a:lnTo>
                    <a:pt x="3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45"/>
            <p:cNvSpPr/>
            <p:nvPr/>
          </p:nvSpPr>
          <p:spPr>
            <a:xfrm>
              <a:off x="5362625" y="3532875"/>
              <a:ext cx="286625" cy="266125"/>
            </a:xfrm>
            <a:custGeom>
              <a:avLst/>
              <a:gdLst/>
              <a:ahLst/>
              <a:cxnLst/>
              <a:rect l="l" t="t" r="r" b="b"/>
              <a:pathLst>
                <a:path w="11465" h="10645" extrusionOk="0">
                  <a:moveTo>
                    <a:pt x="1638" y="0"/>
                  </a:moveTo>
                  <a:lnTo>
                    <a:pt x="143" y="961"/>
                  </a:lnTo>
                  <a:cubicBezTo>
                    <a:pt x="1" y="1092"/>
                    <a:pt x="1" y="1092"/>
                    <a:pt x="1" y="1234"/>
                  </a:cubicBezTo>
                  <a:lnTo>
                    <a:pt x="9696" y="10645"/>
                  </a:lnTo>
                  <a:lnTo>
                    <a:pt x="11464" y="8734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45"/>
            <p:cNvSpPr/>
            <p:nvPr/>
          </p:nvSpPr>
          <p:spPr>
            <a:xfrm>
              <a:off x="5649225" y="3611475"/>
              <a:ext cx="180975" cy="177450"/>
            </a:xfrm>
            <a:custGeom>
              <a:avLst/>
              <a:gdLst/>
              <a:ahLst/>
              <a:cxnLst/>
              <a:rect l="l" t="t" r="r" b="b"/>
              <a:pathLst>
                <a:path w="7239" h="7098" extrusionOk="0">
                  <a:moveTo>
                    <a:pt x="4782" y="1"/>
                  </a:moveTo>
                  <a:lnTo>
                    <a:pt x="0" y="5590"/>
                  </a:lnTo>
                  <a:lnTo>
                    <a:pt x="1638" y="7097"/>
                  </a:lnTo>
                  <a:lnTo>
                    <a:pt x="7239" y="950"/>
                  </a:lnTo>
                  <a:lnTo>
                    <a:pt x="4782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45"/>
            <p:cNvSpPr/>
            <p:nvPr/>
          </p:nvSpPr>
          <p:spPr>
            <a:xfrm>
              <a:off x="5605000" y="3751225"/>
              <a:ext cx="85175" cy="85450"/>
            </a:xfrm>
            <a:custGeom>
              <a:avLst/>
              <a:gdLst/>
              <a:ahLst/>
              <a:cxnLst/>
              <a:rect l="l" t="t" r="r" b="b"/>
              <a:pathLst>
                <a:path w="3407" h="3418" extrusionOk="0">
                  <a:moveTo>
                    <a:pt x="1769" y="0"/>
                  </a:moveTo>
                  <a:lnTo>
                    <a:pt x="1" y="1911"/>
                  </a:lnTo>
                  <a:lnTo>
                    <a:pt x="1496" y="3418"/>
                  </a:lnTo>
                  <a:lnTo>
                    <a:pt x="3407" y="1507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0C2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45"/>
            <p:cNvSpPr/>
            <p:nvPr/>
          </p:nvSpPr>
          <p:spPr>
            <a:xfrm>
              <a:off x="5874400" y="3853575"/>
              <a:ext cx="262875" cy="361675"/>
            </a:xfrm>
            <a:custGeom>
              <a:avLst/>
              <a:gdLst/>
              <a:ahLst/>
              <a:cxnLst/>
              <a:rect l="l" t="t" r="r" b="b"/>
              <a:pathLst>
                <a:path w="10515" h="14467" extrusionOk="0">
                  <a:moveTo>
                    <a:pt x="5601" y="1"/>
                  </a:moveTo>
                  <a:lnTo>
                    <a:pt x="0" y="4782"/>
                  </a:lnTo>
                  <a:lnTo>
                    <a:pt x="8735" y="14466"/>
                  </a:lnTo>
                  <a:lnTo>
                    <a:pt x="10372" y="11606"/>
                  </a:lnTo>
                  <a:cubicBezTo>
                    <a:pt x="10514" y="11606"/>
                    <a:pt x="10514" y="11606"/>
                    <a:pt x="10372" y="11464"/>
                  </a:cubicBezTo>
                  <a:lnTo>
                    <a:pt x="56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45"/>
            <p:cNvSpPr/>
            <p:nvPr/>
          </p:nvSpPr>
          <p:spPr>
            <a:xfrm>
              <a:off x="5823350" y="3973125"/>
              <a:ext cx="269425" cy="283075"/>
            </a:xfrm>
            <a:custGeom>
              <a:avLst/>
              <a:gdLst/>
              <a:ahLst/>
              <a:cxnLst/>
              <a:rect l="l" t="t" r="r" b="b"/>
              <a:pathLst>
                <a:path w="10777" h="11323" extrusionOk="0">
                  <a:moveTo>
                    <a:pt x="2042" y="0"/>
                  </a:moveTo>
                  <a:lnTo>
                    <a:pt x="1" y="1769"/>
                  </a:lnTo>
                  <a:lnTo>
                    <a:pt x="9685" y="11322"/>
                  </a:lnTo>
                  <a:lnTo>
                    <a:pt x="9827" y="11322"/>
                  </a:lnTo>
                  <a:lnTo>
                    <a:pt x="10777" y="9684"/>
                  </a:lnTo>
                  <a:lnTo>
                    <a:pt x="2042" y="0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45"/>
            <p:cNvSpPr/>
            <p:nvPr/>
          </p:nvSpPr>
          <p:spPr>
            <a:xfrm>
              <a:off x="5837000" y="3792175"/>
              <a:ext cx="177450" cy="180975"/>
            </a:xfrm>
            <a:custGeom>
              <a:avLst/>
              <a:gdLst/>
              <a:ahLst/>
              <a:cxnLst/>
              <a:rect l="l" t="t" r="r" b="b"/>
              <a:pathLst>
                <a:path w="7098" h="7239" extrusionOk="0">
                  <a:moveTo>
                    <a:pt x="6005" y="0"/>
                  </a:moveTo>
                  <a:lnTo>
                    <a:pt x="1" y="5601"/>
                  </a:lnTo>
                  <a:lnTo>
                    <a:pt x="1496" y="7238"/>
                  </a:lnTo>
                  <a:lnTo>
                    <a:pt x="7097" y="2457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45"/>
            <p:cNvSpPr/>
            <p:nvPr/>
          </p:nvSpPr>
          <p:spPr>
            <a:xfrm>
              <a:off x="5789225" y="3932175"/>
              <a:ext cx="85200" cy="85200"/>
            </a:xfrm>
            <a:custGeom>
              <a:avLst/>
              <a:gdLst/>
              <a:ahLst/>
              <a:cxnLst/>
              <a:rect l="l" t="t" r="r" b="b"/>
              <a:pathLst>
                <a:path w="3408" h="3408" extrusionOk="0">
                  <a:moveTo>
                    <a:pt x="1912" y="1"/>
                  </a:moveTo>
                  <a:lnTo>
                    <a:pt x="1" y="1911"/>
                  </a:lnTo>
                  <a:lnTo>
                    <a:pt x="1366" y="3407"/>
                  </a:lnTo>
                  <a:lnTo>
                    <a:pt x="3407" y="1638"/>
                  </a:lnTo>
                  <a:lnTo>
                    <a:pt x="1912" y="1"/>
                  </a:lnTo>
                  <a:close/>
                </a:path>
              </a:pathLst>
            </a:custGeom>
            <a:solidFill>
              <a:srgbClr val="0C2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45"/>
            <p:cNvSpPr/>
            <p:nvPr/>
          </p:nvSpPr>
          <p:spPr>
            <a:xfrm>
              <a:off x="7007100" y="3012575"/>
              <a:ext cx="187825" cy="182700"/>
            </a:xfrm>
            <a:custGeom>
              <a:avLst/>
              <a:gdLst/>
              <a:ahLst/>
              <a:cxnLst/>
              <a:rect l="l" t="t" r="r" b="b"/>
              <a:pathLst>
                <a:path w="7513" h="7308" extrusionOk="0">
                  <a:moveTo>
                    <a:pt x="4421" y="0"/>
                  </a:moveTo>
                  <a:cubicBezTo>
                    <a:pt x="3825" y="0"/>
                    <a:pt x="3211" y="205"/>
                    <a:pt x="2730" y="615"/>
                  </a:cubicBezTo>
                  <a:lnTo>
                    <a:pt x="1" y="3486"/>
                  </a:lnTo>
                  <a:lnTo>
                    <a:pt x="3822" y="7307"/>
                  </a:lnTo>
                  <a:lnTo>
                    <a:pt x="6552" y="4436"/>
                  </a:lnTo>
                  <a:cubicBezTo>
                    <a:pt x="7512" y="3486"/>
                    <a:pt x="7512" y="1979"/>
                    <a:pt x="6552" y="1160"/>
                  </a:cubicBezTo>
                  <a:lnTo>
                    <a:pt x="6006" y="615"/>
                  </a:lnTo>
                  <a:cubicBezTo>
                    <a:pt x="5596" y="205"/>
                    <a:pt x="5018" y="0"/>
                    <a:pt x="4421" y="0"/>
                  </a:cubicBez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45"/>
            <p:cNvSpPr/>
            <p:nvPr/>
          </p:nvSpPr>
          <p:spPr>
            <a:xfrm>
              <a:off x="7102650" y="3341000"/>
              <a:ext cx="187800" cy="185075"/>
            </a:xfrm>
            <a:custGeom>
              <a:avLst/>
              <a:gdLst/>
              <a:ahLst/>
              <a:cxnLst/>
              <a:rect l="l" t="t" r="r" b="b"/>
              <a:pathLst>
                <a:path w="7512" h="7403" extrusionOk="0">
                  <a:moveTo>
                    <a:pt x="4456" y="0"/>
                  </a:moveTo>
                  <a:cubicBezTo>
                    <a:pt x="3860" y="0"/>
                    <a:pt x="3281" y="240"/>
                    <a:pt x="2872" y="721"/>
                  </a:cubicBezTo>
                  <a:lnTo>
                    <a:pt x="0" y="3581"/>
                  </a:lnTo>
                  <a:lnTo>
                    <a:pt x="3821" y="7402"/>
                  </a:lnTo>
                  <a:lnTo>
                    <a:pt x="6693" y="4542"/>
                  </a:lnTo>
                  <a:cubicBezTo>
                    <a:pt x="7512" y="3581"/>
                    <a:pt x="7512" y="2085"/>
                    <a:pt x="6551" y="1267"/>
                  </a:cubicBezTo>
                  <a:lnTo>
                    <a:pt x="6147" y="721"/>
                  </a:lnTo>
                  <a:cubicBezTo>
                    <a:pt x="5666" y="240"/>
                    <a:pt x="5052" y="0"/>
                    <a:pt x="4456" y="0"/>
                  </a:cubicBez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45"/>
            <p:cNvSpPr/>
            <p:nvPr/>
          </p:nvSpPr>
          <p:spPr>
            <a:xfrm>
              <a:off x="6556750" y="2806300"/>
              <a:ext cx="767825" cy="1197425"/>
            </a:xfrm>
            <a:custGeom>
              <a:avLst/>
              <a:gdLst/>
              <a:ahLst/>
              <a:cxnLst/>
              <a:rect l="l" t="t" r="r" b="b"/>
              <a:pathLst>
                <a:path w="30713" h="47897" extrusionOk="0">
                  <a:moveTo>
                    <a:pt x="17338" y="0"/>
                  </a:moveTo>
                  <a:lnTo>
                    <a:pt x="1" y="17469"/>
                  </a:lnTo>
                  <a:lnTo>
                    <a:pt x="3003" y="18691"/>
                  </a:lnTo>
                  <a:lnTo>
                    <a:pt x="6420" y="20056"/>
                  </a:lnTo>
                  <a:lnTo>
                    <a:pt x="24293" y="47896"/>
                  </a:lnTo>
                  <a:lnTo>
                    <a:pt x="30712" y="41488"/>
                  </a:lnTo>
                  <a:lnTo>
                    <a:pt x="18561" y="3822"/>
                  </a:lnTo>
                  <a:lnTo>
                    <a:pt x="17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45"/>
            <p:cNvSpPr/>
            <p:nvPr/>
          </p:nvSpPr>
          <p:spPr>
            <a:xfrm>
              <a:off x="6556750" y="3116625"/>
              <a:ext cx="665475" cy="887100"/>
            </a:xfrm>
            <a:custGeom>
              <a:avLst/>
              <a:gdLst/>
              <a:ahLst/>
              <a:cxnLst/>
              <a:rect l="l" t="t" r="r" b="b"/>
              <a:pathLst>
                <a:path w="26619" h="35484" extrusionOk="0">
                  <a:moveTo>
                    <a:pt x="5874" y="1"/>
                  </a:moveTo>
                  <a:lnTo>
                    <a:pt x="2730" y="2326"/>
                  </a:lnTo>
                  <a:lnTo>
                    <a:pt x="1" y="5056"/>
                  </a:lnTo>
                  <a:lnTo>
                    <a:pt x="3003" y="6278"/>
                  </a:lnTo>
                  <a:lnTo>
                    <a:pt x="6420" y="7643"/>
                  </a:lnTo>
                  <a:lnTo>
                    <a:pt x="24293" y="35483"/>
                  </a:lnTo>
                  <a:lnTo>
                    <a:pt x="26618" y="33300"/>
                  </a:lnTo>
                  <a:lnTo>
                    <a:pt x="7239" y="2326"/>
                  </a:lnTo>
                  <a:lnTo>
                    <a:pt x="5874" y="1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45"/>
            <p:cNvSpPr/>
            <p:nvPr/>
          </p:nvSpPr>
          <p:spPr>
            <a:xfrm>
              <a:off x="6625000" y="2806300"/>
              <a:ext cx="395775" cy="368500"/>
            </a:xfrm>
            <a:custGeom>
              <a:avLst/>
              <a:gdLst/>
              <a:ahLst/>
              <a:cxnLst/>
              <a:rect l="l" t="t" r="r" b="b"/>
              <a:pathLst>
                <a:path w="15831" h="14740" extrusionOk="0">
                  <a:moveTo>
                    <a:pt x="14608" y="0"/>
                  </a:moveTo>
                  <a:lnTo>
                    <a:pt x="0" y="14739"/>
                  </a:lnTo>
                  <a:lnTo>
                    <a:pt x="3144" y="12414"/>
                  </a:lnTo>
                  <a:lnTo>
                    <a:pt x="4509" y="14739"/>
                  </a:lnTo>
                  <a:lnTo>
                    <a:pt x="15831" y="3822"/>
                  </a:lnTo>
                  <a:lnTo>
                    <a:pt x="14608" y="0"/>
                  </a:ln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45"/>
            <p:cNvSpPr/>
            <p:nvPr/>
          </p:nvSpPr>
          <p:spPr>
            <a:xfrm>
              <a:off x="6556750" y="3116625"/>
              <a:ext cx="181000" cy="156975"/>
            </a:xfrm>
            <a:custGeom>
              <a:avLst/>
              <a:gdLst/>
              <a:ahLst/>
              <a:cxnLst/>
              <a:rect l="l" t="t" r="r" b="b"/>
              <a:pathLst>
                <a:path w="7240" h="6279" extrusionOk="0">
                  <a:moveTo>
                    <a:pt x="5874" y="1"/>
                  </a:moveTo>
                  <a:lnTo>
                    <a:pt x="2730" y="2326"/>
                  </a:lnTo>
                  <a:lnTo>
                    <a:pt x="1" y="5056"/>
                  </a:lnTo>
                  <a:lnTo>
                    <a:pt x="3003" y="6278"/>
                  </a:lnTo>
                  <a:lnTo>
                    <a:pt x="7239" y="2326"/>
                  </a:lnTo>
                  <a:lnTo>
                    <a:pt x="5874" y="1"/>
                  </a:lnTo>
                  <a:close/>
                </a:path>
              </a:pathLst>
            </a:custGeom>
            <a:solidFill>
              <a:srgbClr val="0C3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45"/>
            <p:cNvSpPr/>
            <p:nvPr/>
          </p:nvSpPr>
          <p:spPr>
            <a:xfrm>
              <a:off x="6417000" y="2430125"/>
              <a:ext cx="187550" cy="185150"/>
            </a:xfrm>
            <a:custGeom>
              <a:avLst/>
              <a:gdLst/>
              <a:ahLst/>
              <a:cxnLst/>
              <a:rect l="l" t="t" r="r" b="b"/>
              <a:pathLst>
                <a:path w="7502" h="7406" extrusionOk="0">
                  <a:moveTo>
                    <a:pt x="4450" y="0"/>
                  </a:moveTo>
                  <a:cubicBezTo>
                    <a:pt x="3852" y="0"/>
                    <a:pt x="3271" y="238"/>
                    <a:pt x="2861" y="713"/>
                  </a:cubicBezTo>
                  <a:lnTo>
                    <a:pt x="1" y="3584"/>
                  </a:lnTo>
                  <a:lnTo>
                    <a:pt x="3822" y="7405"/>
                  </a:lnTo>
                  <a:lnTo>
                    <a:pt x="6682" y="4534"/>
                  </a:lnTo>
                  <a:cubicBezTo>
                    <a:pt x="7501" y="3584"/>
                    <a:pt x="7501" y="2077"/>
                    <a:pt x="6682" y="1127"/>
                  </a:cubicBezTo>
                  <a:lnTo>
                    <a:pt x="6137" y="713"/>
                  </a:lnTo>
                  <a:cubicBezTo>
                    <a:pt x="5662" y="238"/>
                    <a:pt x="5048" y="0"/>
                    <a:pt x="4450" y="0"/>
                  </a:cubicBez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45"/>
            <p:cNvSpPr/>
            <p:nvPr/>
          </p:nvSpPr>
          <p:spPr>
            <a:xfrm>
              <a:off x="6085925" y="2337925"/>
              <a:ext cx="187800" cy="185075"/>
            </a:xfrm>
            <a:custGeom>
              <a:avLst/>
              <a:gdLst/>
              <a:ahLst/>
              <a:cxnLst/>
              <a:rect l="l" t="t" r="r" b="b"/>
              <a:pathLst>
                <a:path w="7512" h="7403" extrusionOk="0">
                  <a:moveTo>
                    <a:pt x="4456" y="1"/>
                  </a:moveTo>
                  <a:cubicBezTo>
                    <a:pt x="3860" y="1"/>
                    <a:pt x="3281" y="241"/>
                    <a:pt x="2872" y="721"/>
                  </a:cubicBezTo>
                  <a:lnTo>
                    <a:pt x="1" y="3582"/>
                  </a:lnTo>
                  <a:lnTo>
                    <a:pt x="3822" y="7403"/>
                  </a:lnTo>
                  <a:lnTo>
                    <a:pt x="6693" y="4542"/>
                  </a:lnTo>
                  <a:cubicBezTo>
                    <a:pt x="7512" y="3582"/>
                    <a:pt x="7512" y="2086"/>
                    <a:pt x="6551" y="1267"/>
                  </a:cubicBezTo>
                  <a:lnTo>
                    <a:pt x="6147" y="721"/>
                  </a:lnTo>
                  <a:cubicBezTo>
                    <a:pt x="5667" y="241"/>
                    <a:pt x="5053" y="1"/>
                    <a:pt x="4456" y="1"/>
                  </a:cubicBez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45"/>
            <p:cNvSpPr/>
            <p:nvPr/>
          </p:nvSpPr>
          <p:spPr>
            <a:xfrm>
              <a:off x="5605000" y="2304625"/>
              <a:ext cx="1200975" cy="761000"/>
            </a:xfrm>
            <a:custGeom>
              <a:avLst/>
              <a:gdLst/>
              <a:ahLst/>
              <a:cxnLst/>
              <a:rect l="l" t="t" r="r" b="b"/>
              <a:pathLst>
                <a:path w="48039" h="30440" extrusionOk="0">
                  <a:moveTo>
                    <a:pt x="6409" y="1"/>
                  </a:moveTo>
                  <a:lnTo>
                    <a:pt x="1" y="6551"/>
                  </a:lnTo>
                  <a:lnTo>
                    <a:pt x="28114" y="24020"/>
                  </a:lnTo>
                  <a:lnTo>
                    <a:pt x="29478" y="27295"/>
                  </a:lnTo>
                  <a:lnTo>
                    <a:pt x="30843" y="30439"/>
                  </a:lnTo>
                  <a:lnTo>
                    <a:pt x="48039" y="12971"/>
                  </a:lnTo>
                  <a:lnTo>
                    <a:pt x="44217" y="11737"/>
                  </a:lnTo>
                  <a:lnTo>
                    <a:pt x="64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45"/>
            <p:cNvSpPr/>
            <p:nvPr/>
          </p:nvSpPr>
          <p:spPr>
            <a:xfrm>
              <a:off x="5605000" y="2410525"/>
              <a:ext cx="893925" cy="655100"/>
            </a:xfrm>
            <a:custGeom>
              <a:avLst/>
              <a:gdLst/>
              <a:ahLst/>
              <a:cxnLst/>
              <a:rect l="l" t="t" r="r" b="b"/>
              <a:pathLst>
                <a:path w="35757" h="26204" extrusionOk="0">
                  <a:moveTo>
                    <a:pt x="2315" y="1"/>
                  </a:moveTo>
                  <a:lnTo>
                    <a:pt x="1" y="2315"/>
                  </a:lnTo>
                  <a:lnTo>
                    <a:pt x="28114" y="19784"/>
                  </a:lnTo>
                  <a:lnTo>
                    <a:pt x="29478" y="23059"/>
                  </a:lnTo>
                  <a:lnTo>
                    <a:pt x="30843" y="26203"/>
                  </a:lnTo>
                  <a:lnTo>
                    <a:pt x="33573" y="23332"/>
                  </a:lnTo>
                  <a:lnTo>
                    <a:pt x="35756" y="20330"/>
                  </a:lnTo>
                  <a:lnTo>
                    <a:pt x="33573" y="18965"/>
                  </a:lnTo>
                  <a:lnTo>
                    <a:pt x="2315" y="1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45"/>
            <p:cNvSpPr/>
            <p:nvPr/>
          </p:nvSpPr>
          <p:spPr>
            <a:xfrm>
              <a:off x="6444300" y="2628875"/>
              <a:ext cx="361675" cy="364950"/>
            </a:xfrm>
            <a:custGeom>
              <a:avLst/>
              <a:gdLst/>
              <a:ahLst/>
              <a:cxnLst/>
              <a:rect l="l" t="t" r="r" b="b"/>
              <a:pathLst>
                <a:path w="14467" h="14598" extrusionOk="0">
                  <a:moveTo>
                    <a:pt x="14467" y="1"/>
                  </a:moveTo>
                  <a:lnTo>
                    <a:pt x="1" y="14598"/>
                  </a:lnTo>
                  <a:lnTo>
                    <a:pt x="1" y="14598"/>
                  </a:ln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45"/>
            <p:cNvSpPr/>
            <p:nvPr/>
          </p:nvSpPr>
          <p:spPr>
            <a:xfrm>
              <a:off x="6444300" y="2598050"/>
              <a:ext cx="361675" cy="395775"/>
            </a:xfrm>
            <a:custGeom>
              <a:avLst/>
              <a:gdLst/>
              <a:ahLst/>
              <a:cxnLst/>
              <a:rect l="l" t="t" r="r" b="b"/>
              <a:pathLst>
                <a:path w="14467" h="15831" extrusionOk="0">
                  <a:moveTo>
                    <a:pt x="10645" y="0"/>
                  </a:moveTo>
                  <a:lnTo>
                    <a:pt x="1" y="11464"/>
                  </a:lnTo>
                  <a:lnTo>
                    <a:pt x="2184" y="12829"/>
                  </a:lnTo>
                  <a:lnTo>
                    <a:pt x="1" y="15831"/>
                  </a:lnTo>
                  <a:lnTo>
                    <a:pt x="14467" y="1234"/>
                  </a:lnTo>
                  <a:lnTo>
                    <a:pt x="10645" y="0"/>
                  </a:ln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45"/>
            <p:cNvSpPr/>
            <p:nvPr/>
          </p:nvSpPr>
          <p:spPr>
            <a:xfrm>
              <a:off x="6444300" y="2918750"/>
              <a:ext cx="54625" cy="75075"/>
            </a:xfrm>
            <a:custGeom>
              <a:avLst/>
              <a:gdLst/>
              <a:ahLst/>
              <a:cxnLst/>
              <a:rect l="l" t="t" r="r" b="b"/>
              <a:pathLst>
                <a:path w="2185" h="3003" extrusionOk="0">
                  <a:moveTo>
                    <a:pt x="2184" y="1"/>
                  </a:moveTo>
                  <a:lnTo>
                    <a:pt x="1" y="3003"/>
                  </a:lnTo>
                  <a:lnTo>
                    <a:pt x="1" y="3003"/>
                  </a:lnTo>
                  <a:close/>
                </a:path>
              </a:pathLst>
            </a:custGeom>
            <a:solidFill>
              <a:srgbClr val="0C3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45"/>
            <p:cNvSpPr/>
            <p:nvPr/>
          </p:nvSpPr>
          <p:spPr>
            <a:xfrm>
              <a:off x="6341950" y="2884625"/>
              <a:ext cx="156975" cy="181000"/>
            </a:xfrm>
            <a:custGeom>
              <a:avLst/>
              <a:gdLst/>
              <a:ahLst/>
              <a:cxnLst/>
              <a:rect l="l" t="t" r="r" b="b"/>
              <a:pathLst>
                <a:path w="6279" h="7240" extrusionOk="0">
                  <a:moveTo>
                    <a:pt x="4095" y="1"/>
                  </a:moveTo>
                  <a:lnTo>
                    <a:pt x="0" y="4095"/>
                  </a:lnTo>
                  <a:lnTo>
                    <a:pt x="1365" y="7239"/>
                  </a:lnTo>
                  <a:lnTo>
                    <a:pt x="4095" y="4368"/>
                  </a:lnTo>
                  <a:lnTo>
                    <a:pt x="6278" y="1366"/>
                  </a:lnTo>
                  <a:lnTo>
                    <a:pt x="4095" y="1"/>
                  </a:lnTo>
                  <a:close/>
                </a:path>
              </a:pathLst>
            </a:custGeom>
            <a:solidFill>
              <a:srgbClr val="0C3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45"/>
            <p:cNvSpPr/>
            <p:nvPr/>
          </p:nvSpPr>
          <p:spPr>
            <a:xfrm>
              <a:off x="5601450" y="2227450"/>
              <a:ext cx="1786375" cy="1784050"/>
            </a:xfrm>
            <a:custGeom>
              <a:avLst/>
              <a:gdLst/>
              <a:ahLst/>
              <a:cxnLst/>
              <a:rect l="l" t="t" r="r" b="b"/>
              <a:pathLst>
                <a:path w="71455" h="71362" extrusionOk="0">
                  <a:moveTo>
                    <a:pt x="67506" y="1"/>
                  </a:moveTo>
                  <a:cubicBezTo>
                    <a:pt x="67255" y="1"/>
                    <a:pt x="66999" y="28"/>
                    <a:pt x="66741" y="85"/>
                  </a:cubicBezTo>
                  <a:lnTo>
                    <a:pt x="62920" y="1046"/>
                  </a:lnTo>
                  <a:cubicBezTo>
                    <a:pt x="60867" y="1450"/>
                    <a:pt x="59098" y="2542"/>
                    <a:pt x="57592" y="4049"/>
                  </a:cubicBezTo>
                  <a:lnTo>
                    <a:pt x="1638" y="64227"/>
                  </a:lnTo>
                  <a:cubicBezTo>
                    <a:pt x="1" y="66006"/>
                    <a:pt x="143" y="68594"/>
                    <a:pt x="1780" y="70231"/>
                  </a:cubicBezTo>
                  <a:cubicBezTo>
                    <a:pt x="2599" y="70985"/>
                    <a:pt x="3655" y="71361"/>
                    <a:pt x="4712" y="71361"/>
                  </a:cubicBezTo>
                  <a:cubicBezTo>
                    <a:pt x="5768" y="71361"/>
                    <a:pt x="6824" y="70985"/>
                    <a:pt x="7643" y="70231"/>
                  </a:cubicBezTo>
                  <a:lnTo>
                    <a:pt x="67145" y="13460"/>
                  </a:lnTo>
                  <a:cubicBezTo>
                    <a:pt x="68651" y="11964"/>
                    <a:pt x="69601" y="10184"/>
                    <a:pt x="70147" y="8143"/>
                  </a:cubicBezTo>
                  <a:lnTo>
                    <a:pt x="70966" y="4180"/>
                  </a:lnTo>
                  <a:cubicBezTo>
                    <a:pt x="71454" y="1981"/>
                    <a:pt x="69652" y="1"/>
                    <a:pt x="67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45"/>
            <p:cNvSpPr/>
            <p:nvPr/>
          </p:nvSpPr>
          <p:spPr>
            <a:xfrm>
              <a:off x="5632300" y="2243225"/>
              <a:ext cx="1750125" cy="1768275"/>
            </a:xfrm>
            <a:custGeom>
              <a:avLst/>
              <a:gdLst/>
              <a:ahLst/>
              <a:cxnLst/>
              <a:rect l="l" t="t" r="r" b="b"/>
              <a:pathLst>
                <a:path w="70005" h="70731" extrusionOk="0">
                  <a:moveTo>
                    <a:pt x="68236" y="0"/>
                  </a:moveTo>
                  <a:cubicBezTo>
                    <a:pt x="68640" y="688"/>
                    <a:pt x="68913" y="1638"/>
                    <a:pt x="68640" y="2599"/>
                  </a:cubicBezTo>
                  <a:lnTo>
                    <a:pt x="67821" y="6420"/>
                  </a:lnTo>
                  <a:cubicBezTo>
                    <a:pt x="67417" y="8461"/>
                    <a:pt x="66326" y="10372"/>
                    <a:pt x="64819" y="11737"/>
                  </a:cubicBezTo>
                  <a:lnTo>
                    <a:pt x="5317" y="68509"/>
                  </a:lnTo>
                  <a:cubicBezTo>
                    <a:pt x="4567" y="69337"/>
                    <a:pt x="3529" y="69750"/>
                    <a:pt x="2474" y="69750"/>
                  </a:cubicBezTo>
                  <a:cubicBezTo>
                    <a:pt x="1611" y="69750"/>
                    <a:pt x="737" y="69474"/>
                    <a:pt x="0" y="68924"/>
                  </a:cubicBezTo>
                  <a:lnTo>
                    <a:pt x="0" y="68924"/>
                  </a:lnTo>
                  <a:cubicBezTo>
                    <a:pt x="131" y="69196"/>
                    <a:pt x="273" y="69327"/>
                    <a:pt x="546" y="69600"/>
                  </a:cubicBezTo>
                  <a:cubicBezTo>
                    <a:pt x="1365" y="70354"/>
                    <a:pt x="2421" y="70730"/>
                    <a:pt x="3478" y="70730"/>
                  </a:cubicBezTo>
                  <a:cubicBezTo>
                    <a:pt x="4534" y="70730"/>
                    <a:pt x="5590" y="70354"/>
                    <a:pt x="6409" y="69600"/>
                  </a:cubicBezTo>
                  <a:lnTo>
                    <a:pt x="65911" y="12829"/>
                  </a:lnTo>
                  <a:cubicBezTo>
                    <a:pt x="67417" y="11333"/>
                    <a:pt x="68367" y="9553"/>
                    <a:pt x="68913" y="7512"/>
                  </a:cubicBezTo>
                  <a:lnTo>
                    <a:pt x="69732" y="3549"/>
                  </a:lnTo>
                  <a:cubicBezTo>
                    <a:pt x="70005" y="2053"/>
                    <a:pt x="69328" y="688"/>
                    <a:pt x="68236" y="0"/>
                  </a:cubicBezTo>
                  <a:close/>
                </a:path>
              </a:pathLst>
            </a:custGeom>
            <a:solidFill>
              <a:srgbClr val="E1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45"/>
            <p:cNvSpPr/>
            <p:nvPr/>
          </p:nvSpPr>
          <p:spPr>
            <a:xfrm>
              <a:off x="7140300" y="2308175"/>
              <a:ext cx="156975" cy="154900"/>
            </a:xfrm>
            <a:custGeom>
              <a:avLst/>
              <a:gdLst/>
              <a:ahLst/>
              <a:cxnLst/>
              <a:rect l="l" t="t" r="r" b="b"/>
              <a:pathLst>
                <a:path w="6279" h="6196" extrusionOk="0">
                  <a:moveTo>
                    <a:pt x="132" y="1"/>
                  </a:moveTo>
                  <a:cubicBezTo>
                    <a:pt x="1" y="1"/>
                    <a:pt x="1" y="132"/>
                    <a:pt x="132" y="132"/>
                  </a:cubicBezTo>
                  <a:lnTo>
                    <a:pt x="3134" y="2184"/>
                  </a:lnTo>
                  <a:cubicBezTo>
                    <a:pt x="3549" y="2457"/>
                    <a:pt x="3953" y="2730"/>
                    <a:pt x="4095" y="3134"/>
                  </a:cubicBezTo>
                  <a:lnTo>
                    <a:pt x="6137" y="6136"/>
                  </a:lnTo>
                  <a:cubicBezTo>
                    <a:pt x="6137" y="6178"/>
                    <a:pt x="6149" y="6195"/>
                    <a:pt x="6166" y="6195"/>
                  </a:cubicBezTo>
                  <a:cubicBezTo>
                    <a:pt x="6208" y="6195"/>
                    <a:pt x="6279" y="6098"/>
                    <a:pt x="6279" y="6005"/>
                  </a:cubicBezTo>
                  <a:lnTo>
                    <a:pt x="5591" y="3134"/>
                  </a:lnTo>
                  <a:cubicBezTo>
                    <a:pt x="5318" y="1911"/>
                    <a:pt x="4368" y="951"/>
                    <a:pt x="3134" y="678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13" name="Google Shape;3613;p45"/>
          <p:cNvSpPr/>
          <p:nvPr/>
        </p:nvSpPr>
        <p:spPr>
          <a:xfrm>
            <a:off x="7699500" y="2836925"/>
            <a:ext cx="504900" cy="504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4" name="Google Shape;3614;p45"/>
          <p:cNvGrpSpPr/>
          <p:nvPr/>
        </p:nvGrpSpPr>
        <p:grpSpPr>
          <a:xfrm>
            <a:off x="7760344" y="2893350"/>
            <a:ext cx="383099" cy="383093"/>
            <a:chOff x="4326473" y="1190250"/>
            <a:chExt cx="498113" cy="498105"/>
          </a:xfrm>
        </p:grpSpPr>
        <p:sp>
          <p:nvSpPr>
            <p:cNvPr id="3615" name="Google Shape;3615;p45"/>
            <p:cNvSpPr/>
            <p:nvPr/>
          </p:nvSpPr>
          <p:spPr>
            <a:xfrm>
              <a:off x="4341839" y="1190250"/>
              <a:ext cx="468462" cy="164410"/>
            </a:xfrm>
            <a:custGeom>
              <a:avLst/>
              <a:gdLst/>
              <a:ahLst/>
              <a:cxnLst/>
              <a:rect l="l" t="t" r="r" b="b"/>
              <a:pathLst>
                <a:path w="13903" h="4879" extrusionOk="0">
                  <a:moveTo>
                    <a:pt x="6936" y="0"/>
                  </a:moveTo>
                  <a:cubicBezTo>
                    <a:pt x="3756" y="0"/>
                    <a:pt x="1030" y="2031"/>
                    <a:pt x="0" y="4878"/>
                  </a:cubicBezTo>
                  <a:lnTo>
                    <a:pt x="13902" y="4878"/>
                  </a:lnTo>
                  <a:cubicBezTo>
                    <a:pt x="12872" y="2031"/>
                    <a:pt x="10146" y="0"/>
                    <a:pt x="6936" y="0"/>
                  </a:cubicBezTo>
                  <a:close/>
                </a:path>
              </a:pathLst>
            </a:custGeom>
            <a:solidFill>
              <a:srgbClr val="FF6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45"/>
            <p:cNvSpPr/>
            <p:nvPr/>
          </p:nvSpPr>
          <p:spPr>
            <a:xfrm>
              <a:off x="4341839" y="1524046"/>
              <a:ext cx="468462" cy="164309"/>
            </a:xfrm>
            <a:custGeom>
              <a:avLst/>
              <a:gdLst/>
              <a:ahLst/>
              <a:cxnLst/>
              <a:rect l="l" t="t" r="r" b="b"/>
              <a:pathLst>
                <a:path w="13903" h="4876" extrusionOk="0">
                  <a:moveTo>
                    <a:pt x="0" y="0"/>
                  </a:moveTo>
                  <a:cubicBezTo>
                    <a:pt x="1030" y="2847"/>
                    <a:pt x="3756" y="4876"/>
                    <a:pt x="6936" y="4876"/>
                  </a:cubicBezTo>
                  <a:cubicBezTo>
                    <a:pt x="10146" y="4876"/>
                    <a:pt x="12872" y="2847"/>
                    <a:pt x="13902" y="0"/>
                  </a:cubicBezTo>
                  <a:close/>
                </a:path>
              </a:pathLst>
            </a:custGeom>
            <a:solidFill>
              <a:srgbClr val="A3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45"/>
            <p:cNvSpPr/>
            <p:nvPr/>
          </p:nvSpPr>
          <p:spPr>
            <a:xfrm>
              <a:off x="4326473" y="1354621"/>
              <a:ext cx="498113" cy="169465"/>
            </a:xfrm>
            <a:custGeom>
              <a:avLst/>
              <a:gdLst/>
              <a:ahLst/>
              <a:cxnLst/>
              <a:rect l="l" t="t" r="r" b="b"/>
              <a:pathLst>
                <a:path w="14783" h="5029" extrusionOk="0">
                  <a:moveTo>
                    <a:pt x="456" y="0"/>
                  </a:moveTo>
                  <a:cubicBezTo>
                    <a:pt x="183" y="727"/>
                    <a:pt x="32" y="1483"/>
                    <a:pt x="1" y="2302"/>
                  </a:cubicBezTo>
                  <a:lnTo>
                    <a:pt x="1" y="2513"/>
                  </a:lnTo>
                  <a:cubicBezTo>
                    <a:pt x="1" y="3393"/>
                    <a:pt x="154" y="4241"/>
                    <a:pt x="456" y="5028"/>
                  </a:cubicBezTo>
                  <a:lnTo>
                    <a:pt x="14358" y="5028"/>
                  </a:lnTo>
                  <a:cubicBezTo>
                    <a:pt x="14632" y="4241"/>
                    <a:pt x="14782" y="3393"/>
                    <a:pt x="14782" y="2513"/>
                  </a:cubicBezTo>
                  <a:lnTo>
                    <a:pt x="14782" y="2302"/>
                  </a:lnTo>
                  <a:cubicBezTo>
                    <a:pt x="14782" y="1483"/>
                    <a:pt x="14632" y="727"/>
                    <a:pt x="143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6C86084-A11C-F6AE-ABB8-CCA458A63730}"/>
              </a:ext>
            </a:extLst>
          </p:cNvPr>
          <p:cNvSpPr txBox="1"/>
          <p:nvPr/>
        </p:nvSpPr>
        <p:spPr>
          <a:xfrm>
            <a:off x="5882500" y="4555263"/>
            <a:ext cx="3023391" cy="338554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  <a:latin typeface="Passion One"/>
                <a:ea typeface="Open Sans"/>
                <a:cs typeface="Open Sans"/>
              </a:rPr>
              <a:t>2022-2023 T-Shirt Competition... :)</a:t>
            </a:r>
            <a:endParaRPr lang="en-US">
              <a:solidFill>
                <a:schemeClr val="tx2"/>
              </a:solidFill>
              <a:ea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lags of the World by Slidesgo">
  <a:themeElements>
    <a:clrScheme name="Simple Light">
      <a:dk1>
        <a:srgbClr val="09375F"/>
      </a:dk1>
      <a:lt1>
        <a:srgbClr val="09375F"/>
      </a:lt1>
      <a:dk2>
        <a:srgbClr val="09375F"/>
      </a:dk2>
      <a:lt2>
        <a:srgbClr val="09375F"/>
      </a:lt2>
      <a:accent1>
        <a:srgbClr val="FFF1CB"/>
      </a:accent1>
      <a:accent2>
        <a:srgbClr val="FFF1CB"/>
      </a:accent2>
      <a:accent3>
        <a:srgbClr val="FFFFFF"/>
      </a:accent3>
      <a:accent4>
        <a:srgbClr val="FFFFFF"/>
      </a:accent4>
      <a:accent5>
        <a:srgbClr val="09375F"/>
      </a:accent5>
      <a:accent6>
        <a:srgbClr val="09375F"/>
      </a:accent6>
      <a:hlink>
        <a:srgbClr val="09375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377</Words>
  <Application>Microsoft Office PowerPoint</Application>
  <PresentationFormat>On-screen Show (16:9)</PresentationFormat>
  <Paragraphs>72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Open Sans SemiBold</vt:lpstr>
      <vt:lpstr>Passion One</vt:lpstr>
      <vt:lpstr>Arial</vt:lpstr>
      <vt:lpstr>Molengo</vt:lpstr>
      <vt:lpstr>Open Sans</vt:lpstr>
      <vt:lpstr>Lalezar</vt:lpstr>
      <vt:lpstr>Flags of the World by Slidesgo</vt:lpstr>
      <vt:lpstr>Welcome Back to Another Great Year of MUN!</vt:lpstr>
      <vt:lpstr>AGENDA</vt:lpstr>
      <vt:lpstr>01</vt:lpstr>
      <vt:lpstr>GA Curriculum</vt:lpstr>
      <vt:lpstr>Crisis Curriculum</vt:lpstr>
      <vt:lpstr>02</vt:lpstr>
      <vt:lpstr>Conference Secretariat</vt:lpstr>
      <vt:lpstr>03</vt:lpstr>
      <vt:lpstr>Important Events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Glenda Dawson Model UN!!</dc:title>
  <cp:lastModifiedBy>Xie, Albert</cp:lastModifiedBy>
  <cp:revision>6</cp:revision>
  <dcterms:modified xsi:type="dcterms:W3CDTF">2022-09-13T02:00:48Z</dcterms:modified>
</cp:coreProperties>
</file>