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0"/>
  </p:notesMasterIdLst>
  <p:sldIdLst>
    <p:sldId id="257" r:id="rId4"/>
    <p:sldId id="258" r:id="rId5"/>
    <p:sldId id="259" r:id="rId6"/>
    <p:sldId id="272" r:id="rId7"/>
    <p:sldId id="273"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6988743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625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663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981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135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511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057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060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6108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497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528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499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3439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116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9045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599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335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50000"/>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SzPct val="50000"/>
              <a:buFont typeface="Arial"/>
              <a:buNone/>
              <a:defRPr sz="2800">
                <a:solidFill>
                  <a:schemeClr val="dk1"/>
                </a:solidFill>
              </a:defRPr>
            </a:lvl2pPr>
            <a:lvl3pPr lvl="2" indent="0" rtl="0">
              <a:spcBef>
                <a:spcPts val="0"/>
              </a:spcBef>
              <a:buClr>
                <a:schemeClr val="dk1"/>
              </a:buClr>
              <a:buSzPct val="50000"/>
              <a:buFont typeface="Arial"/>
              <a:buNone/>
              <a:defRPr sz="2800">
                <a:solidFill>
                  <a:schemeClr val="dk1"/>
                </a:solidFill>
              </a:defRPr>
            </a:lvl3pPr>
            <a:lvl4pPr lvl="3" indent="0" rtl="0">
              <a:spcBef>
                <a:spcPts val="0"/>
              </a:spcBef>
              <a:buClr>
                <a:schemeClr val="dk1"/>
              </a:buClr>
              <a:buSzPct val="50000"/>
              <a:buFont typeface="Arial"/>
              <a:buNone/>
              <a:defRPr sz="2800">
                <a:solidFill>
                  <a:schemeClr val="dk1"/>
                </a:solidFill>
              </a:defRPr>
            </a:lvl4pPr>
            <a:lvl5pPr lvl="4" indent="0" rtl="0">
              <a:spcBef>
                <a:spcPts val="0"/>
              </a:spcBef>
              <a:buClr>
                <a:schemeClr val="dk1"/>
              </a:buClr>
              <a:buSzPct val="50000"/>
              <a:buFont typeface="Arial"/>
              <a:buNone/>
              <a:defRPr sz="2800">
                <a:solidFill>
                  <a:schemeClr val="dk1"/>
                </a:solidFill>
              </a:defRPr>
            </a:lvl5pPr>
            <a:lvl6pPr lvl="5" indent="0" rtl="0">
              <a:spcBef>
                <a:spcPts val="0"/>
              </a:spcBef>
              <a:buClr>
                <a:schemeClr val="dk1"/>
              </a:buClr>
              <a:buSzPct val="50000"/>
              <a:buFont typeface="Arial"/>
              <a:buNone/>
              <a:defRPr sz="2800">
                <a:solidFill>
                  <a:schemeClr val="dk1"/>
                </a:solidFill>
              </a:defRPr>
            </a:lvl6pPr>
            <a:lvl7pPr lvl="6" indent="0" rtl="0">
              <a:spcBef>
                <a:spcPts val="0"/>
              </a:spcBef>
              <a:buClr>
                <a:schemeClr val="dk1"/>
              </a:buClr>
              <a:buSzPct val="50000"/>
              <a:buFont typeface="Arial"/>
              <a:buNone/>
              <a:defRPr sz="2800">
                <a:solidFill>
                  <a:schemeClr val="dk1"/>
                </a:solidFill>
              </a:defRPr>
            </a:lvl7pPr>
            <a:lvl8pPr lvl="7" indent="0" rtl="0">
              <a:spcBef>
                <a:spcPts val="0"/>
              </a:spcBef>
              <a:buClr>
                <a:schemeClr val="dk1"/>
              </a:buClr>
              <a:buSzPct val="50000"/>
              <a:buFont typeface="Arial"/>
              <a:buNone/>
              <a:defRPr sz="2800">
                <a:solidFill>
                  <a:schemeClr val="dk1"/>
                </a:solidFill>
              </a:defRPr>
            </a:lvl8pPr>
            <a:lvl9pPr lvl="8" indent="0" rtl="0">
              <a:spcBef>
                <a:spcPts val="0"/>
              </a:spcBef>
              <a:buClr>
                <a:schemeClr val="dk1"/>
              </a:buClr>
              <a:buSzPct val="50000"/>
              <a:buFont typeface="Arial"/>
              <a:buNone/>
              <a:defRPr sz="2800">
                <a:solidFill>
                  <a:schemeClr val="dk1"/>
                </a:solidFill>
              </a:defRPr>
            </a:lvl9pPr>
          </a:lstStyle>
          <a:p>
            <a:endParaRPr/>
          </a:p>
        </p:txBody>
      </p:sp>
      <p:sp>
        <p:nvSpPr>
          <p:cNvPr id="56" name="Shape 56"/>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889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26923"/>
              <a:buFont typeface="Arial"/>
              <a:buNone/>
              <a:defRPr sz="5200" b="0" i="0" u="none" strike="noStrike" cap="none">
                <a:solidFill>
                  <a:schemeClr val="dk1"/>
                </a:solidFill>
                <a:latin typeface="Arial"/>
                <a:ea typeface="Arial"/>
                <a:cs typeface="Arial"/>
                <a:sym typeface="Arial"/>
              </a:defRPr>
            </a:lvl1pPr>
            <a:lvl2pPr lvl="1" indent="0" algn="ctr" rtl="0">
              <a:spcBef>
                <a:spcPts val="0"/>
              </a:spcBef>
              <a:buClr>
                <a:schemeClr val="dk1"/>
              </a:buClr>
              <a:buSzPct val="26923"/>
              <a:buFont typeface="Arial"/>
              <a:buNone/>
              <a:defRPr sz="5200">
                <a:solidFill>
                  <a:schemeClr val="dk1"/>
                </a:solidFill>
              </a:defRPr>
            </a:lvl2pPr>
            <a:lvl3pPr lvl="2" indent="0" algn="ctr" rtl="0">
              <a:spcBef>
                <a:spcPts val="0"/>
              </a:spcBef>
              <a:buClr>
                <a:schemeClr val="dk1"/>
              </a:buClr>
              <a:buSzPct val="26923"/>
              <a:buFont typeface="Arial"/>
              <a:buNone/>
              <a:defRPr sz="5200">
                <a:solidFill>
                  <a:schemeClr val="dk1"/>
                </a:solidFill>
              </a:defRPr>
            </a:lvl3pPr>
            <a:lvl4pPr lvl="3" indent="0" algn="ctr" rtl="0">
              <a:spcBef>
                <a:spcPts val="0"/>
              </a:spcBef>
              <a:buClr>
                <a:schemeClr val="dk1"/>
              </a:buClr>
              <a:buSzPct val="26923"/>
              <a:buFont typeface="Arial"/>
              <a:buNone/>
              <a:defRPr sz="5200">
                <a:solidFill>
                  <a:schemeClr val="dk1"/>
                </a:solidFill>
              </a:defRPr>
            </a:lvl4pPr>
            <a:lvl5pPr lvl="4" indent="0" algn="ctr" rtl="0">
              <a:spcBef>
                <a:spcPts val="0"/>
              </a:spcBef>
              <a:buClr>
                <a:schemeClr val="dk1"/>
              </a:buClr>
              <a:buSzPct val="26923"/>
              <a:buFont typeface="Arial"/>
              <a:buNone/>
              <a:defRPr sz="5200">
                <a:solidFill>
                  <a:schemeClr val="dk1"/>
                </a:solidFill>
              </a:defRPr>
            </a:lvl5pPr>
            <a:lvl6pPr lvl="5" indent="0" algn="ctr" rtl="0">
              <a:spcBef>
                <a:spcPts val="0"/>
              </a:spcBef>
              <a:buClr>
                <a:schemeClr val="dk1"/>
              </a:buClr>
              <a:buSzPct val="26923"/>
              <a:buFont typeface="Arial"/>
              <a:buNone/>
              <a:defRPr sz="5200">
                <a:solidFill>
                  <a:schemeClr val="dk1"/>
                </a:solidFill>
              </a:defRPr>
            </a:lvl6pPr>
            <a:lvl7pPr lvl="6" indent="0" algn="ctr" rtl="0">
              <a:spcBef>
                <a:spcPts val="0"/>
              </a:spcBef>
              <a:buClr>
                <a:schemeClr val="dk1"/>
              </a:buClr>
              <a:buSzPct val="26923"/>
              <a:buFont typeface="Arial"/>
              <a:buNone/>
              <a:defRPr sz="5200">
                <a:solidFill>
                  <a:schemeClr val="dk1"/>
                </a:solidFill>
              </a:defRPr>
            </a:lvl7pPr>
            <a:lvl8pPr lvl="7" indent="0" algn="ctr" rtl="0">
              <a:spcBef>
                <a:spcPts val="0"/>
              </a:spcBef>
              <a:buClr>
                <a:schemeClr val="dk1"/>
              </a:buClr>
              <a:buSzPct val="26923"/>
              <a:buFont typeface="Arial"/>
              <a:buNone/>
              <a:defRPr sz="5200">
                <a:solidFill>
                  <a:schemeClr val="dk1"/>
                </a:solidFill>
              </a:defRPr>
            </a:lvl8pPr>
            <a:lvl9pPr lvl="8" indent="0" algn="ctr" rtl="0">
              <a:spcBef>
                <a:spcPts val="0"/>
              </a:spcBef>
              <a:buClr>
                <a:schemeClr val="dk1"/>
              </a:buClr>
              <a:buSzPct val="26923"/>
              <a:buFont typeface="Arial"/>
              <a:buNone/>
              <a:defRPr sz="5200">
                <a:solidFill>
                  <a:schemeClr val="dk1"/>
                </a:solidFill>
              </a:defRPr>
            </a:lvl9pPr>
          </a:lstStyle>
          <a:p>
            <a:endParaRPr/>
          </a:p>
        </p:txBody>
      </p:sp>
      <p:sp>
        <p:nvSpPr>
          <p:cNvPr id="60" name="Shape 60"/>
          <p:cNvSpPr txBox="1">
            <a:spLocks noGrp="1"/>
          </p:cNvSpPr>
          <p:nvPr>
            <p:ph type="subTitle" idx="1"/>
          </p:nvPr>
        </p:nvSpPr>
        <p:spPr>
          <a:xfrm>
            <a:off x="311700" y="2834125"/>
            <a:ext cx="8520600"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ct val="64285"/>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ct val="50000"/>
              <a:buFont typeface="Arial"/>
              <a:buNone/>
              <a:defRPr sz="28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150850"/>
            <a:ext cx="8520600" cy="8418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SzPct val="38888"/>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SzPct val="38888"/>
              <a:buFont typeface="Arial"/>
              <a:buNone/>
              <a:defRPr sz="3600">
                <a:solidFill>
                  <a:schemeClr val="dk1"/>
                </a:solidFill>
              </a:defRPr>
            </a:lvl2pPr>
            <a:lvl3pPr lvl="2" indent="0" algn="ctr" rtl="0">
              <a:spcBef>
                <a:spcPts val="0"/>
              </a:spcBef>
              <a:buClr>
                <a:schemeClr val="dk1"/>
              </a:buClr>
              <a:buSzPct val="38888"/>
              <a:buFont typeface="Arial"/>
              <a:buNone/>
              <a:defRPr sz="3600">
                <a:solidFill>
                  <a:schemeClr val="dk1"/>
                </a:solidFill>
              </a:defRPr>
            </a:lvl3pPr>
            <a:lvl4pPr lvl="3" indent="0" algn="ctr" rtl="0">
              <a:spcBef>
                <a:spcPts val="0"/>
              </a:spcBef>
              <a:buClr>
                <a:schemeClr val="dk1"/>
              </a:buClr>
              <a:buSzPct val="38888"/>
              <a:buFont typeface="Arial"/>
              <a:buNone/>
              <a:defRPr sz="3600">
                <a:solidFill>
                  <a:schemeClr val="dk1"/>
                </a:solidFill>
              </a:defRPr>
            </a:lvl4pPr>
            <a:lvl5pPr lvl="4" indent="0" algn="ctr" rtl="0">
              <a:spcBef>
                <a:spcPts val="0"/>
              </a:spcBef>
              <a:buClr>
                <a:schemeClr val="dk1"/>
              </a:buClr>
              <a:buSzPct val="38888"/>
              <a:buFont typeface="Arial"/>
              <a:buNone/>
              <a:defRPr sz="3600">
                <a:solidFill>
                  <a:schemeClr val="dk1"/>
                </a:solidFill>
              </a:defRPr>
            </a:lvl5pPr>
            <a:lvl6pPr lvl="5" indent="0" algn="ctr" rtl="0">
              <a:spcBef>
                <a:spcPts val="0"/>
              </a:spcBef>
              <a:buClr>
                <a:schemeClr val="dk1"/>
              </a:buClr>
              <a:buSzPct val="38888"/>
              <a:buFont typeface="Arial"/>
              <a:buNone/>
              <a:defRPr sz="3600">
                <a:solidFill>
                  <a:schemeClr val="dk1"/>
                </a:solidFill>
              </a:defRPr>
            </a:lvl6pPr>
            <a:lvl7pPr lvl="6" indent="0" algn="ctr" rtl="0">
              <a:spcBef>
                <a:spcPts val="0"/>
              </a:spcBef>
              <a:buClr>
                <a:schemeClr val="dk1"/>
              </a:buClr>
              <a:buSzPct val="38888"/>
              <a:buFont typeface="Arial"/>
              <a:buNone/>
              <a:defRPr sz="3600">
                <a:solidFill>
                  <a:schemeClr val="dk1"/>
                </a:solidFill>
              </a:defRPr>
            </a:lvl7pPr>
            <a:lvl8pPr lvl="7" indent="0" algn="ctr" rtl="0">
              <a:spcBef>
                <a:spcPts val="0"/>
              </a:spcBef>
              <a:buClr>
                <a:schemeClr val="dk1"/>
              </a:buClr>
              <a:buSzPct val="38888"/>
              <a:buFont typeface="Arial"/>
              <a:buNone/>
              <a:defRPr sz="3600">
                <a:solidFill>
                  <a:schemeClr val="dk1"/>
                </a:solidFill>
              </a:defRPr>
            </a:lvl8pPr>
            <a:lvl9pPr lvl="8" indent="0" algn="ctr" rtl="0">
              <a:spcBef>
                <a:spcPts val="0"/>
              </a:spcBef>
              <a:buClr>
                <a:schemeClr val="dk1"/>
              </a:buClr>
              <a:buSzPct val="38888"/>
              <a:buFont typeface="Arial"/>
              <a:buNone/>
              <a:defRPr sz="3600">
                <a:solidFill>
                  <a:schemeClr val="dk1"/>
                </a:solidFill>
              </a:defRPr>
            </a:lvl9pPr>
          </a:lstStyle>
          <a:p>
            <a:endParaRPr/>
          </a:p>
        </p:txBody>
      </p:sp>
      <p:sp>
        <p:nvSpPr>
          <p:cNvPr id="64" name="Shape 64"/>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50000"/>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SzPct val="50000"/>
              <a:buFont typeface="Arial"/>
              <a:buNone/>
              <a:defRPr sz="2800">
                <a:solidFill>
                  <a:schemeClr val="dk1"/>
                </a:solidFill>
              </a:defRPr>
            </a:lvl2pPr>
            <a:lvl3pPr lvl="2" indent="0" rtl="0">
              <a:spcBef>
                <a:spcPts val="0"/>
              </a:spcBef>
              <a:buClr>
                <a:schemeClr val="dk1"/>
              </a:buClr>
              <a:buSzPct val="50000"/>
              <a:buFont typeface="Arial"/>
              <a:buNone/>
              <a:defRPr sz="2800">
                <a:solidFill>
                  <a:schemeClr val="dk1"/>
                </a:solidFill>
              </a:defRPr>
            </a:lvl3pPr>
            <a:lvl4pPr lvl="3" indent="0" rtl="0">
              <a:spcBef>
                <a:spcPts val="0"/>
              </a:spcBef>
              <a:buClr>
                <a:schemeClr val="dk1"/>
              </a:buClr>
              <a:buSzPct val="50000"/>
              <a:buFont typeface="Arial"/>
              <a:buNone/>
              <a:defRPr sz="2800">
                <a:solidFill>
                  <a:schemeClr val="dk1"/>
                </a:solidFill>
              </a:defRPr>
            </a:lvl4pPr>
            <a:lvl5pPr lvl="4" indent="0" rtl="0">
              <a:spcBef>
                <a:spcPts val="0"/>
              </a:spcBef>
              <a:buClr>
                <a:schemeClr val="dk1"/>
              </a:buClr>
              <a:buSzPct val="50000"/>
              <a:buFont typeface="Arial"/>
              <a:buNone/>
              <a:defRPr sz="2800">
                <a:solidFill>
                  <a:schemeClr val="dk1"/>
                </a:solidFill>
              </a:defRPr>
            </a:lvl5pPr>
            <a:lvl6pPr lvl="5" indent="0" rtl="0">
              <a:spcBef>
                <a:spcPts val="0"/>
              </a:spcBef>
              <a:buClr>
                <a:schemeClr val="dk1"/>
              </a:buClr>
              <a:buSzPct val="50000"/>
              <a:buFont typeface="Arial"/>
              <a:buNone/>
              <a:defRPr sz="2800">
                <a:solidFill>
                  <a:schemeClr val="dk1"/>
                </a:solidFill>
              </a:defRPr>
            </a:lvl6pPr>
            <a:lvl7pPr lvl="6" indent="0" rtl="0">
              <a:spcBef>
                <a:spcPts val="0"/>
              </a:spcBef>
              <a:buClr>
                <a:schemeClr val="dk1"/>
              </a:buClr>
              <a:buSzPct val="50000"/>
              <a:buFont typeface="Arial"/>
              <a:buNone/>
              <a:defRPr sz="2800">
                <a:solidFill>
                  <a:schemeClr val="dk1"/>
                </a:solidFill>
              </a:defRPr>
            </a:lvl7pPr>
            <a:lvl8pPr lvl="7" indent="0" rtl="0">
              <a:spcBef>
                <a:spcPts val="0"/>
              </a:spcBef>
              <a:buClr>
                <a:schemeClr val="dk1"/>
              </a:buClr>
              <a:buSzPct val="50000"/>
              <a:buFont typeface="Arial"/>
              <a:buNone/>
              <a:defRPr sz="2800">
                <a:solidFill>
                  <a:schemeClr val="dk1"/>
                </a:solidFill>
              </a:defRPr>
            </a:lvl8pPr>
            <a:lvl9pPr lvl="8" indent="0" rtl="0">
              <a:spcBef>
                <a:spcPts val="0"/>
              </a:spcBef>
              <a:buClr>
                <a:schemeClr val="dk1"/>
              </a:buClr>
              <a:buSzPct val="50000"/>
              <a:buFont typeface="Arial"/>
              <a:buNone/>
              <a:defRPr sz="2800">
                <a:solidFill>
                  <a:schemeClr val="dk1"/>
                </a:solidFill>
              </a:defRPr>
            </a:lvl9pPr>
          </a:lstStyle>
          <a:p>
            <a:endParaRPr/>
          </a:p>
        </p:txBody>
      </p:sp>
      <p:sp>
        <p:nvSpPr>
          <p:cNvPr id="67" name="Shape 67"/>
          <p:cNvSpPr txBox="1">
            <a:spLocks noGrp="1"/>
          </p:cNvSpPr>
          <p:nvPr>
            <p:ph type="body" idx="1"/>
          </p:nvPr>
        </p:nvSpPr>
        <p:spPr>
          <a:xfrm>
            <a:off x="311700" y="1152475"/>
            <a:ext cx="3999900"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762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762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762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762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76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762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762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762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2"/>
          </p:nvPr>
        </p:nvSpPr>
        <p:spPr>
          <a:xfrm>
            <a:off x="4832400" y="1152475"/>
            <a:ext cx="3999900"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762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762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762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762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76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762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762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762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50000"/>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SzPct val="50000"/>
              <a:buFont typeface="Arial"/>
              <a:buNone/>
              <a:defRPr sz="2800">
                <a:solidFill>
                  <a:schemeClr val="dk1"/>
                </a:solidFill>
              </a:defRPr>
            </a:lvl2pPr>
            <a:lvl3pPr lvl="2" indent="0" rtl="0">
              <a:spcBef>
                <a:spcPts val="0"/>
              </a:spcBef>
              <a:buClr>
                <a:schemeClr val="dk1"/>
              </a:buClr>
              <a:buSzPct val="50000"/>
              <a:buFont typeface="Arial"/>
              <a:buNone/>
              <a:defRPr sz="2800">
                <a:solidFill>
                  <a:schemeClr val="dk1"/>
                </a:solidFill>
              </a:defRPr>
            </a:lvl3pPr>
            <a:lvl4pPr lvl="3" indent="0" rtl="0">
              <a:spcBef>
                <a:spcPts val="0"/>
              </a:spcBef>
              <a:buClr>
                <a:schemeClr val="dk1"/>
              </a:buClr>
              <a:buSzPct val="50000"/>
              <a:buFont typeface="Arial"/>
              <a:buNone/>
              <a:defRPr sz="2800">
                <a:solidFill>
                  <a:schemeClr val="dk1"/>
                </a:solidFill>
              </a:defRPr>
            </a:lvl4pPr>
            <a:lvl5pPr lvl="4" indent="0" rtl="0">
              <a:spcBef>
                <a:spcPts val="0"/>
              </a:spcBef>
              <a:buClr>
                <a:schemeClr val="dk1"/>
              </a:buClr>
              <a:buSzPct val="50000"/>
              <a:buFont typeface="Arial"/>
              <a:buNone/>
              <a:defRPr sz="2800">
                <a:solidFill>
                  <a:schemeClr val="dk1"/>
                </a:solidFill>
              </a:defRPr>
            </a:lvl5pPr>
            <a:lvl6pPr lvl="5" indent="0" rtl="0">
              <a:spcBef>
                <a:spcPts val="0"/>
              </a:spcBef>
              <a:buClr>
                <a:schemeClr val="dk1"/>
              </a:buClr>
              <a:buSzPct val="50000"/>
              <a:buFont typeface="Arial"/>
              <a:buNone/>
              <a:defRPr sz="2800">
                <a:solidFill>
                  <a:schemeClr val="dk1"/>
                </a:solidFill>
              </a:defRPr>
            </a:lvl6pPr>
            <a:lvl7pPr lvl="6" indent="0" rtl="0">
              <a:spcBef>
                <a:spcPts val="0"/>
              </a:spcBef>
              <a:buClr>
                <a:schemeClr val="dk1"/>
              </a:buClr>
              <a:buSzPct val="50000"/>
              <a:buFont typeface="Arial"/>
              <a:buNone/>
              <a:defRPr sz="2800">
                <a:solidFill>
                  <a:schemeClr val="dk1"/>
                </a:solidFill>
              </a:defRPr>
            </a:lvl7pPr>
            <a:lvl8pPr lvl="7" indent="0" rtl="0">
              <a:spcBef>
                <a:spcPts val="0"/>
              </a:spcBef>
              <a:buClr>
                <a:schemeClr val="dk1"/>
              </a:buClr>
              <a:buSzPct val="50000"/>
              <a:buFont typeface="Arial"/>
              <a:buNone/>
              <a:defRPr sz="2800">
                <a:solidFill>
                  <a:schemeClr val="dk1"/>
                </a:solidFill>
              </a:defRPr>
            </a:lvl8pPr>
            <a:lvl9pPr lvl="8" indent="0" rtl="0">
              <a:spcBef>
                <a:spcPts val="0"/>
              </a:spcBef>
              <a:buClr>
                <a:schemeClr val="dk1"/>
              </a:buClr>
              <a:buSzPct val="50000"/>
              <a:buFont typeface="Arial"/>
              <a:buNone/>
              <a:defRPr sz="2800">
                <a:solidFill>
                  <a:schemeClr val="dk1"/>
                </a:solidFill>
              </a:defRPr>
            </a:lvl9pPr>
          </a:lstStyle>
          <a:p>
            <a:endParaRPr/>
          </a:p>
        </p:txBody>
      </p:sp>
      <p:sp>
        <p:nvSpPr>
          <p:cNvPr id="72" name="Shape 72"/>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58333"/>
              <a:buFont typeface="Arial"/>
              <a:buNone/>
              <a:defRPr sz="2400" b="0" i="0" u="none" strike="noStrike" cap="none">
                <a:solidFill>
                  <a:schemeClr val="dk1"/>
                </a:solidFill>
                <a:latin typeface="Arial"/>
                <a:ea typeface="Arial"/>
                <a:cs typeface="Arial"/>
                <a:sym typeface="Arial"/>
              </a:defRPr>
            </a:lvl1pPr>
            <a:lvl2pPr lvl="1" indent="0" rtl="0">
              <a:spcBef>
                <a:spcPts val="0"/>
              </a:spcBef>
              <a:buClr>
                <a:schemeClr val="dk1"/>
              </a:buClr>
              <a:buSzPct val="58333"/>
              <a:buFont typeface="Arial"/>
              <a:buNone/>
              <a:defRPr sz="2400">
                <a:solidFill>
                  <a:schemeClr val="dk1"/>
                </a:solidFill>
              </a:defRPr>
            </a:lvl2pPr>
            <a:lvl3pPr lvl="2" indent="0" rtl="0">
              <a:spcBef>
                <a:spcPts val="0"/>
              </a:spcBef>
              <a:buClr>
                <a:schemeClr val="dk1"/>
              </a:buClr>
              <a:buSzPct val="58333"/>
              <a:buFont typeface="Arial"/>
              <a:buNone/>
              <a:defRPr sz="2400">
                <a:solidFill>
                  <a:schemeClr val="dk1"/>
                </a:solidFill>
              </a:defRPr>
            </a:lvl3pPr>
            <a:lvl4pPr lvl="3" indent="0" rtl="0">
              <a:spcBef>
                <a:spcPts val="0"/>
              </a:spcBef>
              <a:buClr>
                <a:schemeClr val="dk1"/>
              </a:buClr>
              <a:buSzPct val="58333"/>
              <a:buFont typeface="Arial"/>
              <a:buNone/>
              <a:defRPr sz="2400">
                <a:solidFill>
                  <a:schemeClr val="dk1"/>
                </a:solidFill>
              </a:defRPr>
            </a:lvl4pPr>
            <a:lvl5pPr lvl="4" indent="0" rtl="0">
              <a:spcBef>
                <a:spcPts val="0"/>
              </a:spcBef>
              <a:buClr>
                <a:schemeClr val="dk1"/>
              </a:buClr>
              <a:buSzPct val="58333"/>
              <a:buFont typeface="Arial"/>
              <a:buNone/>
              <a:defRPr sz="2400">
                <a:solidFill>
                  <a:schemeClr val="dk1"/>
                </a:solidFill>
              </a:defRPr>
            </a:lvl5pPr>
            <a:lvl6pPr lvl="5" indent="0" rtl="0">
              <a:spcBef>
                <a:spcPts val="0"/>
              </a:spcBef>
              <a:buClr>
                <a:schemeClr val="dk1"/>
              </a:buClr>
              <a:buSzPct val="58333"/>
              <a:buFont typeface="Arial"/>
              <a:buNone/>
              <a:defRPr sz="2400">
                <a:solidFill>
                  <a:schemeClr val="dk1"/>
                </a:solidFill>
              </a:defRPr>
            </a:lvl6pPr>
            <a:lvl7pPr lvl="6" indent="0" rtl="0">
              <a:spcBef>
                <a:spcPts val="0"/>
              </a:spcBef>
              <a:buClr>
                <a:schemeClr val="dk1"/>
              </a:buClr>
              <a:buSzPct val="58333"/>
              <a:buFont typeface="Arial"/>
              <a:buNone/>
              <a:defRPr sz="2400">
                <a:solidFill>
                  <a:schemeClr val="dk1"/>
                </a:solidFill>
              </a:defRPr>
            </a:lvl7pPr>
            <a:lvl8pPr lvl="7" indent="0" rtl="0">
              <a:spcBef>
                <a:spcPts val="0"/>
              </a:spcBef>
              <a:buClr>
                <a:schemeClr val="dk1"/>
              </a:buClr>
              <a:buSzPct val="58333"/>
              <a:buFont typeface="Arial"/>
              <a:buNone/>
              <a:defRPr sz="2400">
                <a:solidFill>
                  <a:schemeClr val="dk1"/>
                </a:solidFill>
              </a:defRPr>
            </a:lvl8pPr>
            <a:lvl9pPr lvl="8" indent="0" rtl="0">
              <a:spcBef>
                <a:spcPts val="0"/>
              </a:spcBef>
              <a:buClr>
                <a:schemeClr val="dk1"/>
              </a:buClr>
              <a:buSzPct val="58333"/>
              <a:buFont typeface="Arial"/>
              <a:buNone/>
              <a:defRPr sz="2400">
                <a:solidFill>
                  <a:schemeClr val="dk1"/>
                </a:solidFill>
              </a:defRPr>
            </a:lvl9pPr>
          </a:lstStyle>
          <a:p>
            <a:endParaRPr/>
          </a:p>
        </p:txBody>
      </p:sp>
      <p:sp>
        <p:nvSpPr>
          <p:cNvPr id="75" name="Shape 75"/>
          <p:cNvSpPr txBox="1">
            <a:spLocks noGrp="1"/>
          </p:cNvSpPr>
          <p:nvPr>
            <p:ph type="body" idx="1"/>
          </p:nvPr>
        </p:nvSpPr>
        <p:spPr>
          <a:xfrm>
            <a:off x="311700" y="1389600"/>
            <a:ext cx="2808000" cy="3179400"/>
          </a:xfrm>
          <a:prstGeom prst="rect">
            <a:avLst/>
          </a:prstGeom>
          <a:noFill/>
          <a:ln>
            <a:noFill/>
          </a:ln>
        </p:spPr>
        <p:txBody>
          <a:bodyPr wrap="square" lIns="91425" tIns="91425" rIns="91425" bIns="91425" anchor="t" anchorCtr="0"/>
          <a:lstStyle>
            <a:lvl1pPr marL="76200" marR="0" lvl="0"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1pPr>
            <a:lvl2pPr marL="762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762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762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762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76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762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762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762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29166"/>
              <a:buFont typeface="Arial"/>
              <a:buNone/>
              <a:defRPr sz="4800" b="0" i="0" u="none" strike="noStrike" cap="none">
                <a:solidFill>
                  <a:schemeClr val="dk1"/>
                </a:solidFill>
                <a:latin typeface="Arial"/>
                <a:ea typeface="Arial"/>
                <a:cs typeface="Arial"/>
                <a:sym typeface="Arial"/>
              </a:defRPr>
            </a:lvl1pPr>
            <a:lvl2pPr lvl="1" indent="0" rtl="0">
              <a:spcBef>
                <a:spcPts val="0"/>
              </a:spcBef>
              <a:buClr>
                <a:schemeClr val="dk1"/>
              </a:buClr>
              <a:buSzPct val="29166"/>
              <a:buFont typeface="Arial"/>
              <a:buNone/>
              <a:defRPr sz="4800">
                <a:solidFill>
                  <a:schemeClr val="dk1"/>
                </a:solidFill>
              </a:defRPr>
            </a:lvl2pPr>
            <a:lvl3pPr lvl="2" indent="0" rtl="0">
              <a:spcBef>
                <a:spcPts val="0"/>
              </a:spcBef>
              <a:buClr>
                <a:schemeClr val="dk1"/>
              </a:buClr>
              <a:buSzPct val="29166"/>
              <a:buFont typeface="Arial"/>
              <a:buNone/>
              <a:defRPr sz="4800">
                <a:solidFill>
                  <a:schemeClr val="dk1"/>
                </a:solidFill>
              </a:defRPr>
            </a:lvl3pPr>
            <a:lvl4pPr lvl="3" indent="0" rtl="0">
              <a:spcBef>
                <a:spcPts val="0"/>
              </a:spcBef>
              <a:buClr>
                <a:schemeClr val="dk1"/>
              </a:buClr>
              <a:buSzPct val="29166"/>
              <a:buFont typeface="Arial"/>
              <a:buNone/>
              <a:defRPr sz="4800">
                <a:solidFill>
                  <a:schemeClr val="dk1"/>
                </a:solidFill>
              </a:defRPr>
            </a:lvl4pPr>
            <a:lvl5pPr lvl="4" indent="0" rtl="0">
              <a:spcBef>
                <a:spcPts val="0"/>
              </a:spcBef>
              <a:buClr>
                <a:schemeClr val="dk1"/>
              </a:buClr>
              <a:buSzPct val="29166"/>
              <a:buFont typeface="Arial"/>
              <a:buNone/>
              <a:defRPr sz="4800">
                <a:solidFill>
                  <a:schemeClr val="dk1"/>
                </a:solidFill>
              </a:defRPr>
            </a:lvl5pPr>
            <a:lvl6pPr lvl="5" indent="0" rtl="0">
              <a:spcBef>
                <a:spcPts val="0"/>
              </a:spcBef>
              <a:buClr>
                <a:schemeClr val="dk1"/>
              </a:buClr>
              <a:buSzPct val="29166"/>
              <a:buFont typeface="Arial"/>
              <a:buNone/>
              <a:defRPr sz="4800">
                <a:solidFill>
                  <a:schemeClr val="dk1"/>
                </a:solidFill>
              </a:defRPr>
            </a:lvl6pPr>
            <a:lvl7pPr lvl="6" indent="0" rtl="0">
              <a:spcBef>
                <a:spcPts val="0"/>
              </a:spcBef>
              <a:buClr>
                <a:schemeClr val="dk1"/>
              </a:buClr>
              <a:buSzPct val="29166"/>
              <a:buFont typeface="Arial"/>
              <a:buNone/>
              <a:defRPr sz="4800">
                <a:solidFill>
                  <a:schemeClr val="dk1"/>
                </a:solidFill>
              </a:defRPr>
            </a:lvl7pPr>
            <a:lvl8pPr lvl="7" indent="0" rtl="0">
              <a:spcBef>
                <a:spcPts val="0"/>
              </a:spcBef>
              <a:buClr>
                <a:schemeClr val="dk1"/>
              </a:buClr>
              <a:buSzPct val="29166"/>
              <a:buFont typeface="Arial"/>
              <a:buNone/>
              <a:defRPr sz="4800">
                <a:solidFill>
                  <a:schemeClr val="dk1"/>
                </a:solidFill>
              </a:defRPr>
            </a:lvl8pPr>
            <a:lvl9pPr lvl="8" indent="0" rtl="0">
              <a:spcBef>
                <a:spcPts val="0"/>
              </a:spcBef>
              <a:buClr>
                <a:schemeClr val="dk1"/>
              </a:buClr>
              <a:buSzPct val="29166"/>
              <a:buFont typeface="Arial"/>
              <a:buNone/>
              <a:defRPr sz="4800">
                <a:solidFill>
                  <a:schemeClr val="dk1"/>
                </a:solidFill>
              </a:defRPr>
            </a:lvl9pPr>
          </a:lstStyle>
          <a:p>
            <a:endParaRPr/>
          </a:p>
        </p:txBody>
      </p:sp>
      <p:sp>
        <p:nvSpPr>
          <p:cNvPr id="79" name="Shape 79"/>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
        <p:nvSpPr>
          <p:cNvPr id="82" name="Shape 82"/>
          <p:cNvSpPr txBox="1">
            <a:spLocks noGrp="1"/>
          </p:cNvSpPr>
          <p:nvPr>
            <p:ph type="title"/>
          </p:nvPr>
        </p:nvSpPr>
        <p:spPr>
          <a:xfrm>
            <a:off x="265500" y="1233175"/>
            <a:ext cx="4045200"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33333"/>
              <a:buFont typeface="Arial"/>
              <a:buNone/>
              <a:defRPr sz="4200" b="0" i="0" u="none" strike="noStrike" cap="none">
                <a:solidFill>
                  <a:schemeClr val="dk1"/>
                </a:solidFill>
                <a:latin typeface="Arial"/>
                <a:ea typeface="Arial"/>
                <a:cs typeface="Arial"/>
                <a:sym typeface="Arial"/>
              </a:defRPr>
            </a:lvl1pPr>
            <a:lvl2pPr lvl="1" indent="0" algn="ctr" rtl="0">
              <a:spcBef>
                <a:spcPts val="0"/>
              </a:spcBef>
              <a:buClr>
                <a:schemeClr val="dk1"/>
              </a:buClr>
              <a:buSzPct val="33333"/>
              <a:buFont typeface="Arial"/>
              <a:buNone/>
              <a:defRPr sz="4200">
                <a:solidFill>
                  <a:schemeClr val="dk1"/>
                </a:solidFill>
              </a:defRPr>
            </a:lvl2pPr>
            <a:lvl3pPr lvl="2" indent="0" algn="ctr" rtl="0">
              <a:spcBef>
                <a:spcPts val="0"/>
              </a:spcBef>
              <a:buClr>
                <a:schemeClr val="dk1"/>
              </a:buClr>
              <a:buSzPct val="33333"/>
              <a:buFont typeface="Arial"/>
              <a:buNone/>
              <a:defRPr sz="4200">
                <a:solidFill>
                  <a:schemeClr val="dk1"/>
                </a:solidFill>
              </a:defRPr>
            </a:lvl3pPr>
            <a:lvl4pPr lvl="3" indent="0" algn="ctr" rtl="0">
              <a:spcBef>
                <a:spcPts val="0"/>
              </a:spcBef>
              <a:buClr>
                <a:schemeClr val="dk1"/>
              </a:buClr>
              <a:buSzPct val="33333"/>
              <a:buFont typeface="Arial"/>
              <a:buNone/>
              <a:defRPr sz="4200">
                <a:solidFill>
                  <a:schemeClr val="dk1"/>
                </a:solidFill>
              </a:defRPr>
            </a:lvl4pPr>
            <a:lvl5pPr lvl="4" indent="0" algn="ctr" rtl="0">
              <a:spcBef>
                <a:spcPts val="0"/>
              </a:spcBef>
              <a:buClr>
                <a:schemeClr val="dk1"/>
              </a:buClr>
              <a:buSzPct val="33333"/>
              <a:buFont typeface="Arial"/>
              <a:buNone/>
              <a:defRPr sz="4200">
                <a:solidFill>
                  <a:schemeClr val="dk1"/>
                </a:solidFill>
              </a:defRPr>
            </a:lvl5pPr>
            <a:lvl6pPr lvl="5" indent="0" algn="ctr" rtl="0">
              <a:spcBef>
                <a:spcPts val="0"/>
              </a:spcBef>
              <a:buClr>
                <a:schemeClr val="dk1"/>
              </a:buClr>
              <a:buSzPct val="33333"/>
              <a:buFont typeface="Arial"/>
              <a:buNone/>
              <a:defRPr sz="4200">
                <a:solidFill>
                  <a:schemeClr val="dk1"/>
                </a:solidFill>
              </a:defRPr>
            </a:lvl6pPr>
            <a:lvl7pPr lvl="6" indent="0" algn="ctr" rtl="0">
              <a:spcBef>
                <a:spcPts val="0"/>
              </a:spcBef>
              <a:buClr>
                <a:schemeClr val="dk1"/>
              </a:buClr>
              <a:buSzPct val="33333"/>
              <a:buFont typeface="Arial"/>
              <a:buNone/>
              <a:defRPr sz="4200">
                <a:solidFill>
                  <a:schemeClr val="dk1"/>
                </a:solidFill>
              </a:defRPr>
            </a:lvl7pPr>
            <a:lvl8pPr lvl="7" indent="0" algn="ctr" rtl="0">
              <a:spcBef>
                <a:spcPts val="0"/>
              </a:spcBef>
              <a:buClr>
                <a:schemeClr val="dk1"/>
              </a:buClr>
              <a:buSzPct val="33333"/>
              <a:buFont typeface="Arial"/>
              <a:buNone/>
              <a:defRPr sz="4200">
                <a:solidFill>
                  <a:schemeClr val="dk1"/>
                </a:solidFill>
              </a:defRPr>
            </a:lvl8pPr>
            <a:lvl9pPr lvl="8" indent="0" algn="ctr" rtl="0">
              <a:spcBef>
                <a:spcPts val="0"/>
              </a:spcBef>
              <a:buClr>
                <a:schemeClr val="dk1"/>
              </a:buClr>
              <a:buSzPct val="33333"/>
              <a:buFont typeface="Arial"/>
              <a:buNone/>
              <a:defRPr sz="4200">
                <a:solidFill>
                  <a:schemeClr val="dk1"/>
                </a:solidFill>
              </a:defRPr>
            </a:lvl9pPr>
          </a:lstStyle>
          <a:p>
            <a:endParaRPr/>
          </a:p>
        </p:txBody>
      </p:sp>
      <p:sp>
        <p:nvSpPr>
          <p:cNvPr id="83" name="Shape 83"/>
          <p:cNvSpPr txBox="1">
            <a:spLocks noGrp="1"/>
          </p:cNvSpPr>
          <p:nvPr>
            <p:ph type="subTitle" idx="1"/>
          </p:nvPr>
        </p:nvSpPr>
        <p:spPr>
          <a:xfrm>
            <a:off x="265500" y="2803075"/>
            <a:ext cx="4045200"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ct val="85714"/>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ct val="66666"/>
              <a:buFont typeface="Arial"/>
              <a:buNone/>
              <a:defRPr sz="21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939500" y="724075"/>
            <a:ext cx="3837000" cy="3695100"/>
          </a:xfrm>
          <a:prstGeom prst="rect">
            <a:avLst/>
          </a:prstGeom>
          <a:noFill/>
          <a:ln>
            <a:noFill/>
          </a:ln>
        </p:spPr>
        <p:txBody>
          <a:bodyPr wrap="square" lIns="91425" tIns="91425" rIns="91425" bIns="91425" anchor="ctr"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889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SzPct val="100000"/>
              <a:buFont typeface="Arial"/>
              <a:buNone/>
              <a:defRPr sz="1800" b="0" i="0" u="none" strike="noStrike" cap="none">
                <a:solidFill>
                  <a:schemeClr val="dk2"/>
                </a:solidFill>
                <a:latin typeface="Arial"/>
                <a:ea typeface="Arial"/>
                <a:cs typeface="Arial"/>
                <a:sym typeface="Arial"/>
              </a:defRPr>
            </a:lvl1pPr>
            <a:lvl2pPr marL="889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106125"/>
            <a:ext cx="8520600"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25000"/>
              <a:buFont typeface="Arial"/>
              <a:buNone/>
              <a:defRPr sz="12000" b="0" i="0" u="none" strike="noStrike" cap="none">
                <a:solidFill>
                  <a:schemeClr val="dk1"/>
                </a:solidFill>
                <a:latin typeface="Arial"/>
                <a:ea typeface="Arial"/>
                <a:cs typeface="Arial"/>
                <a:sym typeface="Arial"/>
              </a:defRPr>
            </a:lvl1pPr>
            <a:lvl2pPr lvl="1" indent="0" algn="ctr" rtl="0">
              <a:spcBef>
                <a:spcPts val="0"/>
              </a:spcBef>
              <a:buClr>
                <a:schemeClr val="dk1"/>
              </a:buClr>
              <a:buSzPct val="25000"/>
              <a:buFont typeface="Arial"/>
              <a:buNone/>
              <a:defRPr sz="12000">
                <a:solidFill>
                  <a:schemeClr val="dk1"/>
                </a:solidFill>
              </a:defRPr>
            </a:lvl2pPr>
            <a:lvl3pPr lvl="2" indent="0" algn="ctr" rtl="0">
              <a:spcBef>
                <a:spcPts val="0"/>
              </a:spcBef>
              <a:buClr>
                <a:schemeClr val="dk1"/>
              </a:buClr>
              <a:buSzPct val="25000"/>
              <a:buFont typeface="Arial"/>
              <a:buNone/>
              <a:defRPr sz="12000">
                <a:solidFill>
                  <a:schemeClr val="dk1"/>
                </a:solidFill>
              </a:defRPr>
            </a:lvl3pPr>
            <a:lvl4pPr lvl="3" indent="0" algn="ctr" rtl="0">
              <a:spcBef>
                <a:spcPts val="0"/>
              </a:spcBef>
              <a:buClr>
                <a:schemeClr val="dk1"/>
              </a:buClr>
              <a:buSzPct val="25000"/>
              <a:buFont typeface="Arial"/>
              <a:buNone/>
              <a:defRPr sz="12000">
                <a:solidFill>
                  <a:schemeClr val="dk1"/>
                </a:solidFill>
              </a:defRPr>
            </a:lvl4pPr>
            <a:lvl5pPr lvl="4" indent="0" algn="ctr" rtl="0">
              <a:spcBef>
                <a:spcPts val="0"/>
              </a:spcBef>
              <a:buClr>
                <a:schemeClr val="dk1"/>
              </a:buClr>
              <a:buSzPct val="25000"/>
              <a:buFont typeface="Arial"/>
              <a:buNone/>
              <a:defRPr sz="12000">
                <a:solidFill>
                  <a:schemeClr val="dk1"/>
                </a:solidFill>
              </a:defRPr>
            </a:lvl5pPr>
            <a:lvl6pPr lvl="5" indent="0" algn="ctr" rtl="0">
              <a:spcBef>
                <a:spcPts val="0"/>
              </a:spcBef>
              <a:buClr>
                <a:schemeClr val="dk1"/>
              </a:buClr>
              <a:buSzPct val="25000"/>
              <a:buFont typeface="Arial"/>
              <a:buNone/>
              <a:defRPr sz="12000">
                <a:solidFill>
                  <a:schemeClr val="dk1"/>
                </a:solidFill>
              </a:defRPr>
            </a:lvl6pPr>
            <a:lvl7pPr lvl="6" indent="0" algn="ctr" rtl="0">
              <a:spcBef>
                <a:spcPts val="0"/>
              </a:spcBef>
              <a:buClr>
                <a:schemeClr val="dk1"/>
              </a:buClr>
              <a:buSzPct val="25000"/>
              <a:buFont typeface="Arial"/>
              <a:buNone/>
              <a:defRPr sz="12000">
                <a:solidFill>
                  <a:schemeClr val="dk1"/>
                </a:solidFill>
              </a:defRPr>
            </a:lvl7pPr>
            <a:lvl8pPr lvl="7" indent="0" algn="ctr" rtl="0">
              <a:spcBef>
                <a:spcPts val="0"/>
              </a:spcBef>
              <a:buClr>
                <a:schemeClr val="dk1"/>
              </a:buClr>
              <a:buSzPct val="25000"/>
              <a:buFont typeface="Arial"/>
              <a:buNone/>
              <a:defRPr sz="12000">
                <a:solidFill>
                  <a:schemeClr val="dk1"/>
                </a:solidFill>
              </a:defRPr>
            </a:lvl8pPr>
            <a:lvl9pPr lvl="8" indent="0" algn="ctr" rtl="0">
              <a:spcBef>
                <a:spcPts val="0"/>
              </a:spcBef>
              <a:buClr>
                <a:schemeClr val="dk1"/>
              </a:buClr>
              <a:buSzPct val="25000"/>
              <a:buFont typeface="Arial"/>
              <a:buNone/>
              <a:defRPr sz="12000">
                <a:solidFill>
                  <a:schemeClr val="dk1"/>
                </a:solidFill>
              </a:defRPr>
            </a:lvl9pPr>
          </a:lstStyle>
          <a:p>
            <a:endParaRPr/>
          </a:p>
        </p:txBody>
      </p:sp>
      <p:sp>
        <p:nvSpPr>
          <p:cNvPr id="91" name="Shape 91"/>
          <p:cNvSpPr txBox="1">
            <a:spLocks noGrp="1"/>
          </p:cNvSpPr>
          <p:nvPr>
            <p:ph type="body" idx="1"/>
          </p:nvPr>
        </p:nvSpPr>
        <p:spPr>
          <a:xfrm>
            <a:off x="311700" y="3152225"/>
            <a:ext cx="8520600" cy="1300800"/>
          </a:xfrm>
          <a:prstGeom prst="rect">
            <a:avLst/>
          </a:prstGeom>
          <a:noFill/>
          <a:ln>
            <a:noFill/>
          </a:ln>
        </p:spPr>
        <p:txBody>
          <a:bodyPr wrap="square" lIns="91425" tIns="91425" rIns="91425" bIns="91425" anchor="t" anchorCtr="0"/>
          <a:lstStyle>
            <a:lvl1pPr marL="114300" marR="0" lvl="0" indent="0" algn="ctr"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88900" marR="0" lvl="1"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01" name="Shape 10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02" name="Shape 10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05" name="Shape 10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9" name="Shape 10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13" name="Shape 11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14" name="Shape 11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7" name="Shape 11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20" name="Shape 12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21" name="Shape 12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24" name="Shape 1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5"/>
        <p:cNvGrpSpPr/>
        <p:nvPr/>
      </p:nvGrpSpPr>
      <p:grpSpPr>
        <a:xfrm>
          <a:off x="0" y="0"/>
          <a:ext cx="0" cy="0"/>
          <a:chOff x="0" y="0"/>
          <a:chExt cx="0" cy="0"/>
        </a:xfrm>
      </p:grpSpPr>
      <p:sp>
        <p:nvSpPr>
          <p:cNvPr id="126" name="Shape 12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27" name="Shape 12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28" name="Shape 12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29" name="Shape 12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133" name="Shape 1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36" name="Shape 13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37" name="Shape 1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8"/>
        <p:cNvGrpSpPr/>
        <p:nvPr/>
      </p:nvGrpSpPr>
      <p:grpSpPr>
        <a:xfrm>
          <a:off x="0" y="0"/>
          <a:ext cx="0" cy="0"/>
          <a:chOff x="0" y="0"/>
          <a:chExt cx="0" cy="0"/>
        </a:xfrm>
      </p:grpSpPr>
      <p:sp>
        <p:nvSpPr>
          <p:cNvPr id="139" name="Shape 13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50000"/>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SzPct val="50000"/>
              <a:buFont typeface="Arial"/>
              <a:buNone/>
              <a:defRPr sz="2800">
                <a:solidFill>
                  <a:schemeClr val="dk1"/>
                </a:solidFill>
              </a:defRPr>
            </a:lvl2pPr>
            <a:lvl3pPr lvl="2" indent="0" rtl="0">
              <a:spcBef>
                <a:spcPts val="0"/>
              </a:spcBef>
              <a:buClr>
                <a:schemeClr val="dk1"/>
              </a:buClr>
              <a:buSzPct val="50000"/>
              <a:buFont typeface="Arial"/>
              <a:buNone/>
              <a:defRPr sz="2800">
                <a:solidFill>
                  <a:schemeClr val="dk1"/>
                </a:solidFill>
              </a:defRPr>
            </a:lvl3pPr>
            <a:lvl4pPr lvl="3" indent="0" rtl="0">
              <a:spcBef>
                <a:spcPts val="0"/>
              </a:spcBef>
              <a:buClr>
                <a:schemeClr val="dk1"/>
              </a:buClr>
              <a:buSzPct val="50000"/>
              <a:buFont typeface="Arial"/>
              <a:buNone/>
              <a:defRPr sz="2800">
                <a:solidFill>
                  <a:schemeClr val="dk1"/>
                </a:solidFill>
              </a:defRPr>
            </a:lvl4pPr>
            <a:lvl5pPr lvl="4" indent="0" rtl="0">
              <a:spcBef>
                <a:spcPts val="0"/>
              </a:spcBef>
              <a:buClr>
                <a:schemeClr val="dk1"/>
              </a:buClr>
              <a:buSzPct val="50000"/>
              <a:buFont typeface="Arial"/>
              <a:buNone/>
              <a:defRPr sz="2800">
                <a:solidFill>
                  <a:schemeClr val="dk1"/>
                </a:solidFill>
              </a:defRPr>
            </a:lvl5pPr>
            <a:lvl6pPr lvl="5" indent="0" rtl="0">
              <a:spcBef>
                <a:spcPts val="0"/>
              </a:spcBef>
              <a:buClr>
                <a:schemeClr val="dk1"/>
              </a:buClr>
              <a:buSzPct val="50000"/>
              <a:buFont typeface="Arial"/>
              <a:buNone/>
              <a:defRPr sz="2800">
                <a:solidFill>
                  <a:schemeClr val="dk1"/>
                </a:solidFill>
              </a:defRPr>
            </a:lvl6pPr>
            <a:lvl7pPr lvl="6" indent="0" rtl="0">
              <a:spcBef>
                <a:spcPts val="0"/>
              </a:spcBef>
              <a:buClr>
                <a:schemeClr val="dk1"/>
              </a:buClr>
              <a:buSzPct val="50000"/>
              <a:buFont typeface="Arial"/>
              <a:buNone/>
              <a:defRPr sz="2800">
                <a:solidFill>
                  <a:schemeClr val="dk1"/>
                </a:solidFill>
              </a:defRPr>
            </a:lvl7pPr>
            <a:lvl8pPr lvl="7" indent="0" rtl="0">
              <a:spcBef>
                <a:spcPts val="0"/>
              </a:spcBef>
              <a:buClr>
                <a:schemeClr val="dk1"/>
              </a:buClr>
              <a:buSzPct val="50000"/>
              <a:buFont typeface="Arial"/>
              <a:buNone/>
              <a:defRPr sz="2800">
                <a:solidFill>
                  <a:schemeClr val="dk1"/>
                </a:solidFill>
              </a:defRPr>
            </a:lvl8pPr>
            <a:lvl9pPr lvl="8" indent="0" rtl="0">
              <a:spcBef>
                <a:spcPts val="0"/>
              </a:spcBef>
              <a:buClr>
                <a:schemeClr val="dk1"/>
              </a:buClr>
              <a:buSzPct val="50000"/>
              <a:buFont typeface="Arial"/>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889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97" name="Shape 9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98" name="Shape 9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311708" y="744575"/>
            <a:ext cx="8520600" cy="2052600"/>
          </a:xfrm>
          <a:prstGeom prst="rect">
            <a:avLst/>
          </a:prstGeom>
          <a:noFill/>
          <a:ln>
            <a:noFill/>
          </a:ln>
        </p:spPr>
        <p:txBody>
          <a:bodyPr wrap="square"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5200" b="1" i="0" u="none" strike="noStrike" cap="none" dirty="0">
                <a:solidFill>
                  <a:schemeClr val="bg1"/>
                </a:solidFill>
                <a:latin typeface="Times New Roman"/>
                <a:ea typeface="Times New Roman"/>
                <a:cs typeface="Times New Roman"/>
                <a:sym typeface="Times New Roman"/>
              </a:rPr>
              <a:t>Model</a:t>
            </a:r>
            <a:r>
              <a:rPr lang="en" sz="5200" b="1" i="0" u="none" strike="noStrike" cap="none" dirty="0">
                <a:solidFill>
                  <a:srgbClr val="00B0F0"/>
                </a:solidFill>
                <a:latin typeface="Times New Roman"/>
                <a:ea typeface="Times New Roman"/>
                <a:cs typeface="Times New Roman"/>
                <a:sym typeface="Times New Roman"/>
              </a:rPr>
              <a:t> </a:t>
            </a:r>
            <a:r>
              <a:rPr lang="en" sz="5200" b="1" i="0" u="none" strike="noStrike" cap="none" dirty="0">
                <a:solidFill>
                  <a:schemeClr val="bg1"/>
                </a:solidFill>
                <a:latin typeface="Times New Roman"/>
                <a:ea typeface="Times New Roman"/>
                <a:cs typeface="Times New Roman"/>
                <a:sym typeface="Times New Roman"/>
              </a:rPr>
              <a:t>United Nations</a:t>
            </a:r>
          </a:p>
        </p:txBody>
      </p:sp>
      <p:sp>
        <p:nvSpPr>
          <p:cNvPr id="150" name="Shape 150"/>
          <p:cNvSpPr txBox="1">
            <a:spLocks noGrp="1"/>
          </p:cNvSpPr>
          <p:nvPr>
            <p:ph type="subTitle" idx="1"/>
          </p:nvPr>
        </p:nvSpPr>
        <p:spPr>
          <a:xfrm>
            <a:off x="311700" y="1311950"/>
            <a:ext cx="8520600" cy="79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2800" b="0" i="0" u="none" strike="noStrike" cap="none" dirty="0">
                <a:solidFill>
                  <a:schemeClr val="bg1"/>
                </a:solidFill>
                <a:latin typeface="Arial"/>
                <a:ea typeface="Arial"/>
                <a:cs typeface="Arial"/>
                <a:sym typeface="Arial"/>
              </a:rPr>
              <a:t>Glenda </a:t>
            </a:r>
            <a:r>
              <a:rPr lang="en" sz="2800" b="0" i="0" u="none" strike="noStrike" cap="none" dirty="0" smtClean="0">
                <a:solidFill>
                  <a:schemeClr val="bg1"/>
                </a:solidFill>
                <a:latin typeface="Arial"/>
                <a:ea typeface="Arial"/>
                <a:cs typeface="Arial"/>
                <a:sym typeface="Arial"/>
              </a:rPr>
              <a:t>Dawson’s</a:t>
            </a:r>
            <a:endParaRPr sz="2800" b="0" i="0" u="none" strike="noStrike" cap="none" dirty="0">
              <a:solidFill>
                <a:schemeClr val="bg1"/>
              </a:solidFill>
              <a:latin typeface="Arial"/>
              <a:ea typeface="Arial"/>
              <a:cs typeface="Arial"/>
              <a:sym typeface="Arial"/>
            </a:endParaRPr>
          </a:p>
        </p:txBody>
      </p:sp>
      <p:sp>
        <p:nvSpPr>
          <p:cNvPr id="151" name="Shape 151"/>
          <p:cNvSpPr txBox="1">
            <a:spLocks noGrp="1"/>
          </p:cNvSpPr>
          <p:nvPr>
            <p:ph type="subTitle" idx="1"/>
          </p:nvPr>
        </p:nvSpPr>
        <p:spPr>
          <a:xfrm>
            <a:off x="311700" y="3735550"/>
            <a:ext cx="8520600" cy="79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2800" b="0" i="1" u="none" strike="noStrike" cap="none" dirty="0" smtClean="0">
                <a:solidFill>
                  <a:srgbClr val="31EAFE"/>
                </a:solidFill>
                <a:latin typeface="Arial"/>
                <a:ea typeface="Arial"/>
                <a:cs typeface="Arial"/>
                <a:sym typeface="Arial"/>
              </a:rPr>
              <a:t>Mandatory </a:t>
            </a:r>
            <a:r>
              <a:rPr lang="en" sz="2800" b="0" i="1" u="none" strike="noStrike" cap="none" dirty="0">
                <a:solidFill>
                  <a:srgbClr val="31EAFE"/>
                </a:solidFill>
                <a:latin typeface="Arial"/>
                <a:ea typeface="Arial"/>
                <a:cs typeface="Arial"/>
                <a:sym typeface="Arial"/>
              </a:rPr>
              <a:t>Meeting</a:t>
            </a:r>
          </a:p>
          <a:p>
            <a:pPr marL="0" marR="0" lvl="0" indent="0" algn="ctr" rtl="0">
              <a:lnSpc>
                <a:spcPct val="100000"/>
              </a:lnSpc>
              <a:spcBef>
                <a:spcPts val="0"/>
              </a:spcBef>
              <a:spcAft>
                <a:spcPts val="0"/>
              </a:spcAft>
              <a:buClr>
                <a:schemeClr val="dk2"/>
              </a:buClr>
              <a:buSzPct val="25000"/>
              <a:buFont typeface="Arial"/>
              <a:buNone/>
            </a:pPr>
            <a:r>
              <a:rPr lang="en" i="1" dirty="0" smtClean="0">
                <a:solidFill>
                  <a:srgbClr val="31EAFE"/>
                </a:solidFill>
              </a:rPr>
              <a:t>11</a:t>
            </a:r>
            <a:r>
              <a:rPr lang="en" sz="2800" b="0" i="1" u="none" strike="noStrike" cap="none" dirty="0" smtClean="0">
                <a:solidFill>
                  <a:srgbClr val="31EAFE"/>
                </a:solidFill>
                <a:latin typeface="Arial"/>
                <a:ea typeface="Arial"/>
                <a:cs typeface="Arial"/>
                <a:sym typeface="Arial"/>
              </a:rPr>
              <a:t>/13/17</a:t>
            </a:r>
            <a:endParaRPr lang="en" sz="2800" b="0" i="1" u="none" strike="noStrike" cap="none" dirty="0">
              <a:solidFill>
                <a:srgbClr val="31EAFE"/>
              </a:solidFill>
              <a:latin typeface="Arial"/>
              <a:ea typeface="Arial"/>
              <a:cs typeface="Arial"/>
              <a:sym typeface="Arial"/>
            </a:endParaRPr>
          </a:p>
        </p:txBody>
      </p:sp>
      <p:sp>
        <p:nvSpPr>
          <p:cNvPr id="152" name="Shape 152"/>
          <p:cNvSpPr txBox="1"/>
          <p:nvPr/>
        </p:nvSpPr>
        <p:spPr>
          <a:xfrm>
            <a:off x="1857950" y="2629800"/>
            <a:ext cx="5266500" cy="976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FFFF"/>
              </a:solidFill>
              <a:latin typeface="Arial"/>
              <a:ea typeface="Arial"/>
              <a:cs typeface="Arial"/>
              <a:sym typeface="Arial"/>
            </a:endParaRPr>
          </a:p>
        </p:txBody>
      </p:sp>
      <p:sp>
        <p:nvSpPr>
          <p:cNvPr id="153" name="Shape 153"/>
          <p:cNvSpPr txBox="1"/>
          <p:nvPr/>
        </p:nvSpPr>
        <p:spPr>
          <a:xfrm>
            <a:off x="127590" y="231812"/>
            <a:ext cx="5465100" cy="1015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319225"/>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a:t>THE HEADING</a:t>
            </a:r>
          </a:p>
        </p:txBody>
      </p:sp>
      <p:sp>
        <p:nvSpPr>
          <p:cNvPr id="201" name="Shape 201"/>
          <p:cNvSpPr txBox="1">
            <a:spLocks noGrp="1"/>
          </p:cNvSpPr>
          <p:nvPr>
            <p:ph type="body" idx="1"/>
          </p:nvPr>
        </p:nvSpPr>
        <p:spPr>
          <a:xfrm>
            <a:off x="311700" y="1082600"/>
            <a:ext cx="8520600" cy="3837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sz="2900">
                <a:solidFill>
                  <a:srgbClr val="000000"/>
                </a:solidFill>
              </a:rPr>
              <a:t>Committee: The United Nations General Assembly</a:t>
            </a:r>
          </a:p>
          <a:p>
            <a:pPr marL="0" marR="0" lvl="0" indent="0" algn="l" rtl="0">
              <a:lnSpc>
                <a:spcPct val="100000"/>
              </a:lnSpc>
              <a:spcBef>
                <a:spcPts val="0"/>
              </a:spcBef>
              <a:spcAft>
                <a:spcPts val="0"/>
              </a:spcAft>
              <a:buNone/>
            </a:pPr>
            <a:r>
              <a:rPr lang="en" sz="2900">
                <a:solidFill>
                  <a:srgbClr val="000000"/>
                </a:solidFill>
              </a:rPr>
              <a:t>Topic: Climate Change</a:t>
            </a:r>
          </a:p>
          <a:p>
            <a:pPr marL="0" marR="0" lvl="0" indent="0" algn="l" rtl="0">
              <a:lnSpc>
                <a:spcPct val="100000"/>
              </a:lnSpc>
              <a:spcBef>
                <a:spcPts val="0"/>
              </a:spcBef>
              <a:spcAft>
                <a:spcPts val="0"/>
              </a:spcAft>
              <a:buNone/>
            </a:pPr>
            <a:r>
              <a:rPr lang="en" sz="2900">
                <a:solidFill>
                  <a:srgbClr val="000000"/>
                </a:solidFill>
              </a:rPr>
              <a:t>Country: The State of Qatar</a:t>
            </a:r>
          </a:p>
          <a:p>
            <a:pPr marL="0" marR="0" lvl="0" indent="0" algn="l" rtl="0">
              <a:lnSpc>
                <a:spcPct val="100000"/>
              </a:lnSpc>
              <a:spcBef>
                <a:spcPts val="0"/>
              </a:spcBef>
              <a:spcAft>
                <a:spcPts val="0"/>
              </a:spcAft>
              <a:buNone/>
            </a:pPr>
            <a:r>
              <a:rPr lang="en" sz="2900">
                <a:solidFill>
                  <a:srgbClr val="000000"/>
                </a:solidFill>
              </a:rPr>
              <a:t>School: Glenda Dawson High School</a:t>
            </a:r>
          </a:p>
          <a:p>
            <a:pPr marL="0" marR="0" lvl="0" indent="0" algn="l" rtl="0">
              <a:lnSpc>
                <a:spcPct val="100000"/>
              </a:lnSpc>
              <a:spcBef>
                <a:spcPts val="0"/>
              </a:spcBef>
              <a:spcAft>
                <a:spcPts val="0"/>
              </a:spcAft>
              <a:buNone/>
            </a:pPr>
            <a:r>
              <a:rPr lang="en" sz="2900">
                <a:solidFill>
                  <a:srgbClr val="000000"/>
                </a:solidFill>
              </a:rPr>
              <a:t>Sponsor: Mr. Fahler</a:t>
            </a:r>
          </a:p>
          <a:p>
            <a:pPr marL="0" marR="0" lvl="0" indent="0" algn="l" rtl="0">
              <a:lnSpc>
                <a:spcPct val="100000"/>
              </a:lnSpc>
              <a:spcBef>
                <a:spcPts val="0"/>
              </a:spcBef>
              <a:spcAft>
                <a:spcPts val="0"/>
              </a:spcAft>
              <a:buNone/>
            </a:pPr>
            <a:r>
              <a:rPr lang="en" sz="2900">
                <a:solidFill>
                  <a:srgbClr val="000000"/>
                </a:solidFill>
              </a:rPr>
              <a:t>Name: Greta Grindelwald</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63897" y="221741"/>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a:t>CONTENT-Topic Background</a:t>
            </a:r>
          </a:p>
        </p:txBody>
      </p:sp>
      <p:sp>
        <p:nvSpPr>
          <p:cNvPr id="207" name="Shape 207"/>
          <p:cNvSpPr txBox="1">
            <a:spLocks noGrp="1"/>
          </p:cNvSpPr>
          <p:nvPr>
            <p:ph type="body" idx="1"/>
          </p:nvPr>
        </p:nvSpPr>
        <p:spPr>
          <a:xfrm>
            <a:off x="263897" y="794440"/>
            <a:ext cx="8520600" cy="34164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1600"/>
              </a:spcBef>
              <a:spcAft>
                <a:spcPts val="0"/>
              </a:spcAft>
              <a:buSzPct val="100000"/>
            </a:pPr>
            <a:r>
              <a:rPr lang="en" b="1" dirty="0">
                <a:solidFill>
                  <a:schemeClr val="dk1"/>
                </a:solidFill>
              </a:rPr>
              <a:t>This is the first part of the content of the paper</a:t>
            </a:r>
          </a:p>
          <a:p>
            <a:pPr marL="457200" marR="0" lvl="0" indent="-342900" algn="l" rtl="0">
              <a:lnSpc>
                <a:spcPct val="150000"/>
              </a:lnSpc>
              <a:spcBef>
                <a:spcPts val="0"/>
              </a:spcBef>
              <a:spcAft>
                <a:spcPts val="0"/>
              </a:spcAft>
              <a:buClr>
                <a:schemeClr val="dk1"/>
              </a:buClr>
              <a:buSzPct val="100000"/>
            </a:pPr>
            <a:r>
              <a:rPr lang="en" b="1" dirty="0">
                <a:solidFill>
                  <a:schemeClr val="dk1"/>
                </a:solidFill>
              </a:rPr>
              <a:t>It should answer the following questions:</a:t>
            </a:r>
          </a:p>
          <a:p>
            <a:pPr marL="457200" marR="0" lvl="0" indent="-342900" algn="l" rtl="0">
              <a:lnSpc>
                <a:spcPct val="150000"/>
              </a:lnSpc>
              <a:spcBef>
                <a:spcPts val="0"/>
              </a:spcBef>
              <a:spcAft>
                <a:spcPts val="0"/>
              </a:spcAft>
              <a:buClr>
                <a:schemeClr val="dk1"/>
              </a:buClr>
              <a:buSzPct val="100000"/>
              <a:buAutoNum type="arabicParenR"/>
            </a:pPr>
            <a:r>
              <a:rPr lang="en" b="1" dirty="0">
                <a:solidFill>
                  <a:schemeClr val="dk1"/>
                </a:solidFill>
              </a:rPr>
              <a:t>What is the definition of the topic?</a:t>
            </a:r>
          </a:p>
          <a:p>
            <a:pPr marL="457200" marR="0" lvl="0" indent="-342900" algn="l" rtl="0">
              <a:lnSpc>
                <a:spcPct val="150000"/>
              </a:lnSpc>
              <a:spcBef>
                <a:spcPts val="0"/>
              </a:spcBef>
              <a:spcAft>
                <a:spcPts val="0"/>
              </a:spcAft>
              <a:buClr>
                <a:schemeClr val="dk1"/>
              </a:buClr>
              <a:buSzPct val="100000"/>
              <a:buAutoNum type="arabicParenR"/>
            </a:pPr>
            <a:r>
              <a:rPr lang="en" b="1" dirty="0">
                <a:solidFill>
                  <a:schemeClr val="dk1"/>
                </a:solidFill>
              </a:rPr>
              <a:t>Where does the topic take place? Who is involved?</a:t>
            </a:r>
          </a:p>
          <a:p>
            <a:pPr marL="457200" marR="0" lvl="0" indent="-342900" algn="l" rtl="0">
              <a:lnSpc>
                <a:spcPct val="150000"/>
              </a:lnSpc>
              <a:spcBef>
                <a:spcPts val="0"/>
              </a:spcBef>
              <a:spcAft>
                <a:spcPts val="0"/>
              </a:spcAft>
              <a:buClr>
                <a:schemeClr val="dk1"/>
              </a:buClr>
              <a:buSzPct val="100000"/>
              <a:buAutoNum type="arabicParenR"/>
            </a:pPr>
            <a:r>
              <a:rPr lang="en" b="1" dirty="0">
                <a:solidFill>
                  <a:schemeClr val="dk1"/>
                </a:solidFill>
              </a:rPr>
              <a:t>How many people does it effect? Where, and in what ways?</a:t>
            </a:r>
          </a:p>
          <a:p>
            <a:pPr marL="457200" marR="0" lvl="0" indent="-342900" algn="l" rtl="0">
              <a:lnSpc>
                <a:spcPct val="150000"/>
              </a:lnSpc>
              <a:spcBef>
                <a:spcPts val="0"/>
              </a:spcBef>
              <a:spcAft>
                <a:spcPts val="0"/>
              </a:spcAft>
              <a:buClr>
                <a:schemeClr val="dk1"/>
              </a:buClr>
              <a:buSzPct val="100000"/>
              <a:buAutoNum type="arabicParenR"/>
            </a:pPr>
            <a:r>
              <a:rPr lang="en" b="1" dirty="0">
                <a:solidFill>
                  <a:schemeClr val="dk1"/>
                </a:solidFill>
              </a:rPr>
              <a:t>When did this topic become an issue?</a:t>
            </a:r>
          </a:p>
          <a:p>
            <a:pPr marL="457200" marR="0" lvl="0" indent="-342900" algn="l" rtl="0">
              <a:lnSpc>
                <a:spcPct val="150000"/>
              </a:lnSpc>
              <a:spcBef>
                <a:spcPts val="0"/>
              </a:spcBef>
              <a:spcAft>
                <a:spcPts val="0"/>
              </a:spcAft>
              <a:buClr>
                <a:schemeClr val="dk1"/>
              </a:buClr>
              <a:buSzPct val="100000"/>
            </a:pPr>
            <a:r>
              <a:rPr lang="en" b="1" dirty="0">
                <a:solidFill>
                  <a:schemeClr val="dk1"/>
                </a:solidFill>
              </a:rPr>
              <a:t>An introduction of the issue, describing the problem and explaining why it is an issue of international concern, with specific examples and data.</a:t>
            </a:r>
          </a:p>
          <a:p>
            <a:pPr marL="457200" marR="0" lvl="0" indent="-342900" algn="l" rtl="0">
              <a:lnSpc>
                <a:spcPct val="150000"/>
              </a:lnSpc>
              <a:spcBef>
                <a:spcPts val="0"/>
              </a:spcBef>
              <a:spcAft>
                <a:spcPts val="0"/>
              </a:spcAft>
              <a:buClr>
                <a:schemeClr val="dk1"/>
              </a:buClr>
              <a:buSzPct val="100000"/>
            </a:pPr>
            <a:r>
              <a:rPr lang="en" b="1" dirty="0">
                <a:solidFill>
                  <a:srgbClr val="C00000"/>
                </a:solidFill>
              </a:rPr>
              <a:t>YOU DO NOT NEED IRRELEVANT RANDOM FACTS ABOUT YOUR COUNTRY FROM THE WORLD </a:t>
            </a:r>
            <a:r>
              <a:rPr lang="en" b="1" dirty="0" smtClean="0">
                <a:solidFill>
                  <a:srgbClr val="C00000"/>
                </a:solidFill>
              </a:rPr>
              <a:t>FACTBOOK</a:t>
            </a:r>
            <a:endParaRPr lang="en" b="1" dirty="0">
              <a:solidFill>
                <a:srgbClr val="C00000"/>
              </a:solidFill>
            </a:endParaRPr>
          </a:p>
          <a:p>
            <a:pPr marL="0" marR="0" lvl="0" indent="0" algn="l" rtl="0">
              <a:lnSpc>
                <a:spcPct val="115000"/>
              </a:lnSpc>
              <a:spcBef>
                <a:spcPts val="1600"/>
              </a:spcBef>
              <a:spcAft>
                <a:spcPts val="0"/>
              </a:spcAft>
              <a:buNone/>
            </a:pPr>
            <a:endParaRPr dirty="0">
              <a:solidFill>
                <a:schemeClr val="dk1"/>
              </a:solidFil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dirty="0">
              <a:solidFill>
                <a:schemeClr val="dk2"/>
              </a:solidFill>
              <a:latin typeface="Arial"/>
              <a:ea typeface="Arial"/>
              <a:cs typeface="Arial"/>
              <a:sym typeface="Aria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263897" y="221741"/>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a:t>CONTENT- Past International Action</a:t>
            </a:r>
          </a:p>
        </p:txBody>
      </p:sp>
      <p:sp>
        <p:nvSpPr>
          <p:cNvPr id="213" name="Shape 213"/>
          <p:cNvSpPr txBox="1">
            <a:spLocks noGrp="1"/>
          </p:cNvSpPr>
          <p:nvPr>
            <p:ph type="body" idx="1"/>
          </p:nvPr>
        </p:nvSpPr>
        <p:spPr>
          <a:xfrm>
            <a:off x="263897" y="794440"/>
            <a:ext cx="8520600" cy="34164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1600"/>
              </a:spcBef>
              <a:spcAft>
                <a:spcPts val="0"/>
              </a:spcAft>
              <a:buSzPct val="100000"/>
            </a:pPr>
            <a:r>
              <a:rPr lang="en" b="1">
                <a:solidFill>
                  <a:schemeClr val="dk1"/>
                </a:solidFill>
              </a:rPr>
              <a:t>This is the second part of the content of the paper</a:t>
            </a:r>
          </a:p>
          <a:p>
            <a:pPr marL="457200" marR="0" lvl="0" indent="-342900" algn="l" rtl="0">
              <a:lnSpc>
                <a:spcPct val="150000"/>
              </a:lnSpc>
              <a:spcBef>
                <a:spcPts val="0"/>
              </a:spcBef>
              <a:spcAft>
                <a:spcPts val="0"/>
              </a:spcAft>
              <a:buClr>
                <a:schemeClr val="dk1"/>
              </a:buClr>
              <a:buSzPct val="100000"/>
            </a:pPr>
            <a:r>
              <a:rPr lang="en" b="1">
                <a:solidFill>
                  <a:schemeClr val="dk1"/>
                </a:solidFill>
              </a:rPr>
              <a:t>It should answer the following questions:</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has the UN (e.g. your committee) tried to do on this topic?</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are the most important resolutions and treaties on this topic?</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are the two (or more) sides to this topic?</a:t>
            </a:r>
          </a:p>
          <a:p>
            <a:pPr marL="457200" marR="0" lvl="0" indent="-342900" algn="l" rtl="0">
              <a:lnSpc>
                <a:spcPct val="150000"/>
              </a:lnSpc>
              <a:spcBef>
                <a:spcPts val="0"/>
              </a:spcBef>
              <a:spcAft>
                <a:spcPts val="0"/>
              </a:spcAft>
              <a:buClr>
                <a:schemeClr val="dk1"/>
              </a:buClr>
              <a:buSzPct val="100000"/>
            </a:pPr>
            <a:r>
              <a:rPr lang="en" b="1">
                <a:solidFill>
                  <a:schemeClr val="dk1"/>
                </a:solidFill>
              </a:rPr>
              <a:t>A description of recent international action related to the issue at hand, with specific examples and making special note of any UN action, as well as evaluating the success or failure of these efforts and whether your country supports them or not.</a:t>
            </a:r>
          </a:p>
          <a:p>
            <a:pPr marL="0" marR="0" lvl="0" indent="0" algn="l" rtl="0">
              <a:lnSpc>
                <a:spcPct val="115000"/>
              </a:lnSpc>
              <a:spcBef>
                <a:spcPts val="1600"/>
              </a:spcBef>
              <a:spcAft>
                <a:spcPts val="0"/>
              </a:spcAft>
              <a:buNone/>
            </a:pPr>
            <a:endParaRPr>
              <a:solidFill>
                <a:schemeClr val="dk1"/>
              </a:solidFil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63897" y="221741"/>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a:t>CONTENT- Country Policy</a:t>
            </a:r>
          </a:p>
        </p:txBody>
      </p:sp>
      <p:sp>
        <p:nvSpPr>
          <p:cNvPr id="219" name="Shape 219"/>
          <p:cNvSpPr txBox="1">
            <a:spLocks noGrp="1"/>
          </p:cNvSpPr>
          <p:nvPr>
            <p:ph type="body" idx="1"/>
          </p:nvPr>
        </p:nvSpPr>
        <p:spPr>
          <a:xfrm>
            <a:off x="263897" y="608965"/>
            <a:ext cx="8520600" cy="34164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1600"/>
              </a:spcBef>
              <a:spcAft>
                <a:spcPts val="0"/>
              </a:spcAft>
              <a:buSzPct val="100000"/>
            </a:pPr>
            <a:r>
              <a:rPr lang="en" b="1">
                <a:solidFill>
                  <a:schemeClr val="dk1"/>
                </a:solidFill>
              </a:rPr>
              <a:t>This is the third part of the content of the paper</a:t>
            </a:r>
          </a:p>
          <a:p>
            <a:pPr marL="457200" marR="0" lvl="0" indent="-342900" algn="l" rtl="0">
              <a:lnSpc>
                <a:spcPct val="150000"/>
              </a:lnSpc>
              <a:spcBef>
                <a:spcPts val="0"/>
              </a:spcBef>
              <a:spcAft>
                <a:spcPts val="0"/>
              </a:spcAft>
              <a:buClr>
                <a:schemeClr val="dk1"/>
              </a:buClr>
              <a:buSzPct val="100000"/>
            </a:pPr>
            <a:r>
              <a:rPr lang="en" b="1">
                <a:solidFill>
                  <a:schemeClr val="dk1"/>
                </a:solidFill>
              </a:rPr>
              <a:t>It should answer the following questions:</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How has your topic impacted your country?</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has your country tried to do about this topic?</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have your political leaders (your Pres., PM, Foreign Minister) said about this topic (use quotes)?</a:t>
            </a:r>
          </a:p>
          <a:p>
            <a:pPr marL="457200" marR="0" lvl="0" indent="-342900" algn="l" rtl="0">
              <a:lnSpc>
                <a:spcPct val="150000"/>
              </a:lnSpc>
              <a:spcBef>
                <a:spcPts val="0"/>
              </a:spcBef>
              <a:spcAft>
                <a:spcPts val="0"/>
              </a:spcAft>
              <a:buClr>
                <a:schemeClr val="dk1"/>
              </a:buClr>
              <a:buSzPct val="100000"/>
            </a:pPr>
            <a:r>
              <a:rPr lang="en" b="1">
                <a:solidFill>
                  <a:schemeClr val="dk1"/>
                </a:solidFill>
              </a:rPr>
              <a:t>An explanation of the country’s position on the issue that illustrates its history with the issue and how the issue affects the country, with specific examples, along with an account of actions and steps that the country and its government have taken in regard to the issue</a:t>
            </a:r>
          </a:p>
          <a:p>
            <a:pPr marL="0" marR="0" lvl="0" indent="0" algn="l" rtl="0">
              <a:lnSpc>
                <a:spcPct val="115000"/>
              </a:lnSpc>
              <a:spcBef>
                <a:spcPts val="1600"/>
              </a:spcBef>
              <a:spcAft>
                <a:spcPts val="0"/>
              </a:spcAft>
              <a:buNone/>
            </a:pPr>
            <a:endParaRPr>
              <a:solidFill>
                <a:schemeClr val="dk1"/>
              </a:solidFil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63897" y="221741"/>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a:t>CONTENT- Possible Solutions</a:t>
            </a:r>
          </a:p>
        </p:txBody>
      </p:sp>
      <p:sp>
        <p:nvSpPr>
          <p:cNvPr id="225" name="Shape 225"/>
          <p:cNvSpPr txBox="1">
            <a:spLocks noGrp="1"/>
          </p:cNvSpPr>
          <p:nvPr>
            <p:ph type="body" idx="1"/>
          </p:nvPr>
        </p:nvSpPr>
        <p:spPr>
          <a:xfrm>
            <a:off x="263897" y="1115890"/>
            <a:ext cx="8520600" cy="34164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1600"/>
              </a:spcBef>
              <a:spcAft>
                <a:spcPts val="0"/>
              </a:spcAft>
              <a:buSzPct val="100000"/>
            </a:pPr>
            <a:r>
              <a:rPr lang="en" b="1">
                <a:solidFill>
                  <a:schemeClr val="dk1"/>
                </a:solidFill>
              </a:rPr>
              <a:t>This is the fourth part of the content of the paper</a:t>
            </a:r>
          </a:p>
          <a:p>
            <a:pPr marL="457200" marR="0" lvl="0" indent="-342900" algn="l" rtl="0">
              <a:lnSpc>
                <a:spcPct val="150000"/>
              </a:lnSpc>
              <a:spcBef>
                <a:spcPts val="0"/>
              </a:spcBef>
              <a:spcAft>
                <a:spcPts val="0"/>
              </a:spcAft>
              <a:buClr>
                <a:schemeClr val="dk1"/>
              </a:buClr>
              <a:buSzPct val="100000"/>
            </a:pPr>
            <a:r>
              <a:rPr lang="en" b="1">
                <a:solidFill>
                  <a:schemeClr val="dk1"/>
                </a:solidFill>
              </a:rPr>
              <a:t>It should answer the following questions:</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What is a possible solution that your country would support? Consider an existing solution that could be expanded with more support or funding. </a:t>
            </a:r>
          </a:p>
          <a:p>
            <a:pPr marL="457200" marR="0" lvl="0" indent="-342900" algn="l" rtl="0">
              <a:lnSpc>
                <a:spcPct val="150000"/>
              </a:lnSpc>
              <a:spcBef>
                <a:spcPts val="0"/>
              </a:spcBef>
              <a:spcAft>
                <a:spcPts val="0"/>
              </a:spcAft>
              <a:buClr>
                <a:schemeClr val="dk1"/>
              </a:buClr>
              <a:buSzPct val="100000"/>
              <a:buAutoNum type="arabicParenR"/>
            </a:pPr>
            <a:r>
              <a:rPr lang="en" b="1">
                <a:solidFill>
                  <a:schemeClr val="dk1"/>
                </a:solidFill>
              </a:rPr>
              <a:t>How would this solution be funded and regulated?</a:t>
            </a:r>
          </a:p>
          <a:p>
            <a:pPr marL="457200" marR="0" lvl="0" indent="-342900" algn="l" rtl="0">
              <a:lnSpc>
                <a:spcPct val="150000"/>
              </a:lnSpc>
              <a:spcBef>
                <a:spcPts val="0"/>
              </a:spcBef>
              <a:spcAft>
                <a:spcPts val="0"/>
              </a:spcAft>
              <a:buClr>
                <a:schemeClr val="dk1"/>
              </a:buClr>
              <a:buSzPct val="100000"/>
            </a:pPr>
            <a:r>
              <a:rPr lang="en" b="1">
                <a:solidFill>
                  <a:schemeClr val="dk1"/>
                </a:solidFill>
              </a:rPr>
              <a:t>A recommendation for specific UN actions that should be taken in the future</a:t>
            </a:r>
          </a:p>
          <a:p>
            <a:pPr marL="0" marR="0" lvl="0" indent="0" algn="l" rtl="0">
              <a:lnSpc>
                <a:spcPct val="115000"/>
              </a:lnSpc>
              <a:spcBef>
                <a:spcPts val="1600"/>
              </a:spcBef>
              <a:spcAft>
                <a:spcPts val="0"/>
              </a:spcAft>
              <a:buNone/>
            </a:pPr>
            <a:endParaRPr>
              <a:solidFill>
                <a:schemeClr val="dk1"/>
              </a:solidFil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1000"/>
          </a:blip>
          <a:stretch>
            <a:fillRect t="-8999" b="-8999"/>
          </a:stretch>
        </a:blipFill>
        <a:effectLst/>
      </p:bgPr>
    </p:bg>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697" y="136681"/>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a:t>WORKS CITED</a:t>
            </a:r>
          </a:p>
        </p:txBody>
      </p:sp>
      <p:sp>
        <p:nvSpPr>
          <p:cNvPr id="231" name="Shape 231"/>
          <p:cNvSpPr txBox="1">
            <a:spLocks noGrp="1"/>
          </p:cNvSpPr>
          <p:nvPr>
            <p:ph type="body" idx="1"/>
          </p:nvPr>
        </p:nvSpPr>
        <p:spPr>
          <a:xfrm>
            <a:off x="311697" y="709380"/>
            <a:ext cx="8520600" cy="38205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ct val="100000"/>
            </a:pPr>
            <a:r>
              <a:rPr lang="en" b="1" dirty="0">
                <a:solidFill>
                  <a:srgbClr val="000000"/>
                </a:solidFill>
              </a:rPr>
              <a:t>The Works Cited should reference at least three key documents (not included in the Background Guide for that topic) related to the topic at hand</a:t>
            </a:r>
          </a:p>
          <a:p>
            <a:pPr marL="457200" marR="0" lvl="0" indent="-342900" algn="l" rtl="0">
              <a:lnSpc>
                <a:spcPct val="150000"/>
              </a:lnSpc>
              <a:spcBef>
                <a:spcPts val="0"/>
              </a:spcBef>
              <a:spcAft>
                <a:spcPts val="0"/>
              </a:spcAft>
              <a:buClr>
                <a:srgbClr val="000000"/>
              </a:buClr>
              <a:buSzPct val="100000"/>
            </a:pPr>
            <a:r>
              <a:rPr lang="en" b="1" dirty="0">
                <a:solidFill>
                  <a:srgbClr val="000000"/>
                </a:solidFill>
              </a:rPr>
              <a:t>Cited in Modern Language Association (MLA) format. </a:t>
            </a:r>
          </a:p>
          <a:p>
            <a:pPr marL="457200" marR="0" lvl="0" indent="-342900" algn="l" rtl="0">
              <a:lnSpc>
                <a:spcPct val="150000"/>
              </a:lnSpc>
              <a:spcBef>
                <a:spcPts val="0"/>
              </a:spcBef>
              <a:spcAft>
                <a:spcPts val="0"/>
              </a:spcAft>
              <a:buClr>
                <a:srgbClr val="000000"/>
              </a:buClr>
              <a:buSzPct val="100000"/>
            </a:pPr>
            <a:r>
              <a:rPr lang="en" b="1" dirty="0">
                <a:solidFill>
                  <a:srgbClr val="000000"/>
                </a:solidFill>
              </a:rPr>
              <a:t>If sources are not cited correctly, you risk committing PLAGIARISM </a:t>
            </a:r>
          </a:p>
          <a:p>
            <a:pPr marL="457200" marR="0" lvl="0" indent="-342900" algn="l" rtl="0">
              <a:lnSpc>
                <a:spcPct val="150000"/>
              </a:lnSpc>
              <a:spcBef>
                <a:spcPts val="0"/>
              </a:spcBef>
              <a:spcAft>
                <a:spcPts val="0"/>
              </a:spcAft>
              <a:buClr>
                <a:srgbClr val="000000"/>
              </a:buClr>
              <a:buSzPct val="100000"/>
            </a:pPr>
            <a:r>
              <a:rPr lang="en" b="1" dirty="0">
                <a:solidFill>
                  <a:srgbClr val="000000"/>
                </a:solidFill>
              </a:rPr>
              <a:t>Your Works Cited page should be the last page in your policy statement with each source in alphabetical order. </a:t>
            </a:r>
          </a:p>
          <a:p>
            <a:pPr marL="457200" marR="0" lvl="0" indent="-342900" algn="l" rtl="0">
              <a:lnSpc>
                <a:spcPct val="150000"/>
              </a:lnSpc>
              <a:spcBef>
                <a:spcPts val="0"/>
              </a:spcBef>
              <a:spcAft>
                <a:spcPts val="0"/>
              </a:spcAft>
              <a:buClr>
                <a:srgbClr val="000000"/>
              </a:buClr>
              <a:buSzPct val="100000"/>
            </a:pPr>
            <a:r>
              <a:rPr lang="en" b="1" dirty="0">
                <a:solidFill>
                  <a:srgbClr val="000000"/>
                </a:solidFill>
              </a:rPr>
              <a:t>MLA Handbook, BibMe, Citation Machine</a:t>
            </a:r>
          </a:p>
          <a:p>
            <a:pPr marL="457200" marR="0" lvl="0" indent="-342900" algn="l" rtl="0">
              <a:lnSpc>
                <a:spcPct val="150000"/>
              </a:lnSpc>
              <a:spcBef>
                <a:spcPts val="0"/>
              </a:spcBef>
              <a:spcAft>
                <a:spcPts val="0"/>
              </a:spcAft>
              <a:buClr>
                <a:srgbClr val="000000"/>
              </a:buClr>
              <a:buSzPct val="100000"/>
            </a:pPr>
            <a:r>
              <a:rPr lang="en" b="1" dirty="0">
                <a:solidFill>
                  <a:srgbClr val="C00000"/>
                </a:solidFill>
              </a:rPr>
              <a:t>GO TALK TO YOUR ENGLISH TEACHER IF YOU NEED HELP ON THIS </a:t>
            </a:r>
            <a:r>
              <a:rPr lang="en" b="1" dirty="0" smtClean="0">
                <a:solidFill>
                  <a:srgbClr val="C00000"/>
                </a:solidFill>
              </a:rPr>
              <a:t>PART</a:t>
            </a:r>
            <a:endParaRPr lang="en" b="1" dirty="0">
              <a:solidFill>
                <a:srgbClr val="C00000"/>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13750" y="1266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FFFF"/>
                </a:solidFill>
              </a:rPr>
              <a:t>Research You Need to Do</a:t>
            </a:r>
          </a:p>
        </p:txBody>
      </p:sp>
      <p:sp>
        <p:nvSpPr>
          <p:cNvPr id="237" name="Shape 237"/>
          <p:cNvSpPr txBox="1">
            <a:spLocks noGrp="1"/>
          </p:cNvSpPr>
          <p:nvPr>
            <p:ph type="body" idx="1"/>
          </p:nvPr>
        </p:nvSpPr>
        <p:spPr>
          <a:xfrm>
            <a:off x="115750" y="699325"/>
            <a:ext cx="8520600" cy="44442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3F3F3"/>
              </a:buClr>
              <a:buSzPct val="100000"/>
              <a:buAutoNum type="arabicPeriod"/>
            </a:pPr>
            <a:r>
              <a:rPr lang="en" dirty="0">
                <a:solidFill>
                  <a:srgbClr val="F3F3F3"/>
                </a:solidFill>
              </a:rPr>
              <a:t>The committee background guide and CIA </a:t>
            </a:r>
            <a:r>
              <a:rPr lang="en" dirty="0" smtClean="0">
                <a:solidFill>
                  <a:srgbClr val="F3F3F3"/>
                </a:solidFill>
              </a:rPr>
              <a:t>Factbook </a:t>
            </a:r>
            <a:r>
              <a:rPr lang="en" dirty="0">
                <a:solidFill>
                  <a:srgbClr val="F3F3F3"/>
                </a:solidFill>
              </a:rPr>
              <a:t>are great starting </a:t>
            </a:r>
            <a:r>
              <a:rPr lang="en" dirty="0" smtClean="0">
                <a:solidFill>
                  <a:srgbClr val="F3F3F3"/>
                </a:solidFill>
              </a:rPr>
              <a:t>places</a:t>
            </a:r>
          </a:p>
          <a:p>
            <a:pPr marL="114300" lvl="1">
              <a:spcAft>
                <a:spcPts val="0"/>
              </a:spcAft>
              <a:buClr>
                <a:srgbClr val="F3F3F3"/>
              </a:buClr>
              <a:buSzPct val="100000"/>
              <a:buNone/>
            </a:pPr>
            <a:r>
              <a:rPr lang="en" dirty="0" smtClean="0">
                <a:solidFill>
                  <a:srgbClr val="F3F3F3"/>
                </a:solidFill>
              </a:rPr>
              <a:t>	- Pages containing useful information sources will be added to the website. </a:t>
            </a:r>
            <a:endParaRPr lang="en" dirty="0">
              <a:solidFill>
                <a:srgbClr val="F3F3F3"/>
              </a:solidFill>
            </a:endParaRPr>
          </a:p>
          <a:p>
            <a:pPr marL="457200" lvl="0" indent="-342900" rtl="0">
              <a:spcBef>
                <a:spcPts val="0"/>
              </a:spcBef>
              <a:spcAft>
                <a:spcPts val="0"/>
              </a:spcAft>
              <a:buClr>
                <a:srgbClr val="F3F3F3"/>
              </a:buClr>
              <a:buSzPct val="100000"/>
              <a:buAutoNum type="arabicPeriod"/>
            </a:pPr>
            <a:r>
              <a:rPr lang="en" dirty="0">
                <a:solidFill>
                  <a:srgbClr val="F3F3F3"/>
                </a:solidFill>
              </a:rPr>
              <a:t>Know what has been done internationally, nationally, regionally and locally</a:t>
            </a:r>
          </a:p>
          <a:p>
            <a:pPr marL="457200" lvl="0" indent="-342900" rtl="0">
              <a:spcBef>
                <a:spcPts val="0"/>
              </a:spcBef>
              <a:spcAft>
                <a:spcPts val="0"/>
              </a:spcAft>
              <a:buClr>
                <a:srgbClr val="F3F3F3"/>
              </a:buClr>
              <a:buSzPct val="100000"/>
              <a:buAutoNum type="arabicPeriod"/>
            </a:pPr>
            <a:r>
              <a:rPr lang="en" dirty="0">
                <a:solidFill>
                  <a:srgbClr val="F3F3F3"/>
                </a:solidFill>
              </a:rPr>
              <a:t>What are the essential questions raised in the topic?</a:t>
            </a:r>
          </a:p>
          <a:p>
            <a:pPr marL="457200" lvl="0" indent="-342900" rtl="0">
              <a:spcBef>
                <a:spcPts val="0"/>
              </a:spcBef>
              <a:spcAft>
                <a:spcPts val="0"/>
              </a:spcAft>
              <a:buClr>
                <a:srgbClr val="F3F3F3"/>
              </a:buClr>
              <a:buSzPct val="100000"/>
              <a:buAutoNum type="arabicPeriod"/>
            </a:pPr>
            <a:r>
              <a:rPr lang="en" dirty="0">
                <a:solidFill>
                  <a:srgbClr val="F3F3F3"/>
                </a:solidFill>
              </a:rPr>
              <a:t>Previous actions international bodies have taken regarding the topic</a:t>
            </a:r>
          </a:p>
          <a:p>
            <a:pPr marL="457200" lvl="0" indent="-342900" rtl="0">
              <a:spcBef>
                <a:spcPts val="0"/>
              </a:spcBef>
              <a:spcAft>
                <a:spcPts val="0"/>
              </a:spcAft>
              <a:buClr>
                <a:srgbClr val="F3F3F3"/>
              </a:buClr>
              <a:buSzPct val="100000"/>
              <a:buAutoNum type="arabicPeriod"/>
            </a:pPr>
            <a:r>
              <a:rPr lang="en" dirty="0">
                <a:solidFill>
                  <a:srgbClr val="F3F3F3"/>
                </a:solidFill>
              </a:rPr>
              <a:t>Important </a:t>
            </a:r>
            <a:r>
              <a:rPr lang="en" dirty="0" smtClean="0">
                <a:solidFill>
                  <a:srgbClr val="F3F3F3"/>
                </a:solidFill>
              </a:rPr>
              <a:t>things you need to </a:t>
            </a:r>
            <a:r>
              <a:rPr lang="en" dirty="0">
                <a:solidFill>
                  <a:srgbClr val="F3F3F3"/>
                </a:solidFill>
              </a:rPr>
              <a:t>know:</a:t>
            </a:r>
          </a:p>
          <a:p>
            <a:pPr marL="914400" lvl="1" indent="-317500" rtl="0">
              <a:lnSpc>
                <a:spcPct val="100000"/>
              </a:lnSpc>
              <a:spcBef>
                <a:spcPts val="0"/>
              </a:spcBef>
              <a:spcAft>
                <a:spcPts val="0"/>
              </a:spcAft>
              <a:buClr>
                <a:srgbClr val="F3F3F3"/>
              </a:buClr>
              <a:buSzPct val="100000"/>
              <a:buAutoNum type="alphaLcPeriod"/>
            </a:pPr>
            <a:r>
              <a:rPr lang="en" dirty="0">
                <a:solidFill>
                  <a:srgbClr val="F3F3F3"/>
                </a:solidFill>
              </a:rPr>
              <a:t>Demographics</a:t>
            </a:r>
          </a:p>
          <a:p>
            <a:pPr marL="914400" lvl="1" indent="-317500" rtl="0">
              <a:lnSpc>
                <a:spcPct val="100000"/>
              </a:lnSpc>
              <a:spcBef>
                <a:spcPts val="0"/>
              </a:spcBef>
              <a:spcAft>
                <a:spcPts val="0"/>
              </a:spcAft>
              <a:buClr>
                <a:srgbClr val="F3F3F3"/>
              </a:buClr>
              <a:buSzPct val="100000"/>
              <a:buAutoNum type="alphaLcPeriod"/>
            </a:pPr>
            <a:r>
              <a:rPr lang="en" dirty="0">
                <a:solidFill>
                  <a:srgbClr val="F3F3F3"/>
                </a:solidFill>
              </a:rPr>
              <a:t>Geography</a:t>
            </a:r>
          </a:p>
          <a:p>
            <a:pPr marL="914400" lvl="1" indent="-317500" rtl="0">
              <a:lnSpc>
                <a:spcPct val="100000"/>
              </a:lnSpc>
              <a:spcBef>
                <a:spcPts val="0"/>
              </a:spcBef>
              <a:spcAft>
                <a:spcPts val="0"/>
              </a:spcAft>
              <a:buClr>
                <a:srgbClr val="F3F3F3"/>
              </a:buClr>
              <a:buSzPct val="100000"/>
              <a:buAutoNum type="alphaLcPeriod"/>
            </a:pPr>
            <a:r>
              <a:rPr lang="en" dirty="0">
                <a:solidFill>
                  <a:srgbClr val="F3F3F3"/>
                </a:solidFill>
              </a:rPr>
              <a:t>Ethnic and religious minorities</a:t>
            </a:r>
          </a:p>
          <a:p>
            <a:pPr marL="914400" lvl="1" indent="-317500" rtl="0">
              <a:lnSpc>
                <a:spcPct val="100000"/>
              </a:lnSpc>
              <a:spcBef>
                <a:spcPts val="0"/>
              </a:spcBef>
              <a:spcAft>
                <a:spcPts val="0"/>
              </a:spcAft>
              <a:buClr>
                <a:srgbClr val="F3F3F3"/>
              </a:buClr>
              <a:buSzPct val="100000"/>
              <a:buAutoNum type="alphaLcPeriod"/>
            </a:pPr>
            <a:r>
              <a:rPr lang="en" dirty="0" smtClean="0">
                <a:solidFill>
                  <a:srgbClr val="F3F3F3"/>
                </a:solidFill>
              </a:rPr>
              <a:t>Education</a:t>
            </a:r>
            <a:endParaRPr lang="en" dirty="0">
              <a:solidFill>
                <a:srgbClr val="F3F3F3"/>
              </a:solidFill>
            </a:endParaRPr>
          </a:p>
          <a:p>
            <a:pPr marL="914400" lvl="1" indent="-317500" rtl="0">
              <a:lnSpc>
                <a:spcPct val="100000"/>
              </a:lnSpc>
              <a:spcBef>
                <a:spcPts val="0"/>
              </a:spcBef>
              <a:spcAft>
                <a:spcPts val="0"/>
              </a:spcAft>
              <a:buClr>
                <a:srgbClr val="F3F3F3"/>
              </a:buClr>
              <a:buSzPct val="100000"/>
              <a:buAutoNum type="alphaLcPeriod"/>
            </a:pPr>
            <a:r>
              <a:rPr lang="en" dirty="0">
                <a:solidFill>
                  <a:srgbClr val="F3F3F3"/>
                </a:solidFill>
              </a:rPr>
              <a:t>Division of wealth and poverty</a:t>
            </a:r>
          </a:p>
          <a:p>
            <a:pPr marL="914400" lvl="1" indent="-317500" rtl="0">
              <a:lnSpc>
                <a:spcPct val="100000"/>
              </a:lnSpc>
              <a:spcBef>
                <a:spcPts val="0"/>
              </a:spcBef>
              <a:spcAft>
                <a:spcPts val="0"/>
              </a:spcAft>
              <a:buClr>
                <a:srgbClr val="F3F3F3"/>
              </a:buClr>
              <a:buSzPct val="100000"/>
              <a:buAutoNum type="alphaLcPeriod"/>
            </a:pPr>
            <a:r>
              <a:rPr lang="en" dirty="0" smtClean="0">
                <a:solidFill>
                  <a:srgbClr val="F3F3F3"/>
                </a:solidFill>
              </a:rPr>
              <a:t>Domestic/International policies</a:t>
            </a:r>
          </a:p>
          <a:p>
            <a:pPr marL="914400" lvl="1" indent="-317500" rtl="0">
              <a:lnSpc>
                <a:spcPct val="100000"/>
              </a:lnSpc>
              <a:spcBef>
                <a:spcPts val="0"/>
              </a:spcBef>
              <a:spcAft>
                <a:spcPts val="0"/>
              </a:spcAft>
              <a:buClr>
                <a:srgbClr val="F3F3F3"/>
              </a:buClr>
              <a:buSzPct val="100000"/>
              <a:buAutoNum type="alphaLcPeriod"/>
            </a:pPr>
            <a:r>
              <a:rPr lang="en" dirty="0" smtClean="0">
                <a:solidFill>
                  <a:srgbClr val="F3F3F3"/>
                </a:solidFill>
              </a:rPr>
              <a:t>Membership to other international organization (NATO, European Union, Arab League, etc.)</a:t>
            </a:r>
          </a:p>
          <a:p>
            <a:pPr marL="914400" lvl="1" indent="-317500" rtl="0">
              <a:lnSpc>
                <a:spcPct val="100000"/>
              </a:lnSpc>
              <a:spcBef>
                <a:spcPts val="0"/>
              </a:spcBef>
              <a:spcAft>
                <a:spcPts val="0"/>
              </a:spcAft>
              <a:buClr>
                <a:srgbClr val="F3F3F3"/>
              </a:buClr>
              <a:buSzPct val="100000"/>
              <a:buAutoNum type="alphaLcPeriod"/>
            </a:pPr>
            <a:r>
              <a:rPr lang="en" dirty="0" smtClean="0">
                <a:solidFill>
                  <a:srgbClr val="F3F3F3"/>
                </a:solidFill>
              </a:rPr>
              <a:t>Treaties </a:t>
            </a:r>
            <a:endParaRPr lang="en" dirty="0">
              <a:solidFill>
                <a:srgbClr val="F3F3F3"/>
              </a:solidFill>
            </a:endParaRPr>
          </a:p>
          <a:p>
            <a:pPr marL="914400" lvl="1" indent="-317500" rtl="0">
              <a:lnSpc>
                <a:spcPct val="100000"/>
              </a:lnSpc>
              <a:spcBef>
                <a:spcPts val="0"/>
              </a:spcBef>
              <a:spcAft>
                <a:spcPts val="0"/>
              </a:spcAft>
              <a:buClr>
                <a:srgbClr val="F3F3F3"/>
              </a:buClr>
              <a:buSzPct val="100000"/>
              <a:buAutoNum type="alphaLcPeriod"/>
            </a:pPr>
            <a:r>
              <a:rPr lang="en" dirty="0" smtClean="0">
                <a:solidFill>
                  <a:srgbClr val="F3F3F3"/>
                </a:solidFill>
              </a:rPr>
              <a:t>Economic Relationships</a:t>
            </a:r>
          </a:p>
          <a:p>
            <a:pPr marL="914400" lvl="1" indent="-317500" rtl="0">
              <a:lnSpc>
                <a:spcPct val="100000"/>
              </a:lnSpc>
              <a:spcBef>
                <a:spcPts val="0"/>
              </a:spcBef>
              <a:spcAft>
                <a:spcPts val="0"/>
              </a:spcAft>
              <a:buClr>
                <a:srgbClr val="F3F3F3"/>
              </a:buClr>
              <a:buSzPct val="100000"/>
              <a:buAutoNum type="alphaLcPeriod"/>
            </a:pPr>
            <a:endParaRPr lang="en" dirty="0" smtClean="0">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sz="1800">
                <a:solidFill>
                  <a:srgbClr val="FFFFFF"/>
                </a:solidFill>
              </a:rPr>
              <a:t>MEETING AGENDA</a:t>
            </a:r>
          </a:p>
        </p:txBody>
      </p:sp>
      <p:sp>
        <p:nvSpPr>
          <p:cNvPr id="159" name="Shape 15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dirty="0"/>
          </a:p>
          <a:p>
            <a:pPr marL="457200" lvl="0" indent="-342900" rtl="0">
              <a:spcBef>
                <a:spcPts val="0"/>
              </a:spcBef>
              <a:spcAft>
                <a:spcPts val="0"/>
              </a:spcAft>
              <a:buClr>
                <a:srgbClr val="FFFFFF"/>
              </a:buClr>
              <a:buSzPct val="100000"/>
              <a:buChar char="-"/>
            </a:pPr>
            <a:r>
              <a:rPr lang="en" dirty="0">
                <a:solidFill>
                  <a:srgbClr val="FFFFFF"/>
                </a:solidFill>
              </a:rPr>
              <a:t>JAX B</a:t>
            </a:r>
            <a:r>
              <a:rPr lang="en" dirty="0" smtClean="0">
                <a:solidFill>
                  <a:srgbClr val="FFFFFF"/>
                </a:solidFill>
              </a:rPr>
              <a:t>urgers</a:t>
            </a:r>
          </a:p>
          <a:p>
            <a:pPr marL="457200" lvl="0" indent="-342900" rtl="0">
              <a:spcBef>
                <a:spcPts val="0"/>
              </a:spcBef>
              <a:spcAft>
                <a:spcPts val="0"/>
              </a:spcAft>
              <a:buClr>
                <a:srgbClr val="FFFFFF"/>
              </a:buClr>
              <a:buSzPct val="100000"/>
              <a:buChar char="-"/>
            </a:pPr>
            <a:r>
              <a:rPr lang="en" dirty="0" smtClean="0">
                <a:solidFill>
                  <a:srgbClr val="FFFFFF"/>
                </a:solidFill>
              </a:rPr>
              <a:t>HAMUN Country and Committee assignments</a:t>
            </a:r>
            <a:endParaRPr lang="en" dirty="0">
              <a:solidFill>
                <a:srgbClr val="FFFFFF"/>
              </a:solidFill>
            </a:endParaRPr>
          </a:p>
          <a:p>
            <a:pPr marL="457200" lvl="0" indent="-342900" rtl="0">
              <a:spcBef>
                <a:spcPts val="0"/>
              </a:spcBef>
              <a:spcAft>
                <a:spcPts val="0"/>
              </a:spcAft>
              <a:buClr>
                <a:srgbClr val="FFFFFF"/>
              </a:buClr>
              <a:buSzPct val="100000"/>
              <a:buChar char="-"/>
            </a:pPr>
            <a:r>
              <a:rPr lang="en" dirty="0">
                <a:solidFill>
                  <a:srgbClr val="FFFFFF"/>
                </a:solidFill>
              </a:rPr>
              <a:t>How to </a:t>
            </a:r>
            <a:r>
              <a:rPr lang="en" dirty="0" smtClean="0">
                <a:solidFill>
                  <a:srgbClr val="FFFFFF"/>
                </a:solidFill>
              </a:rPr>
              <a:t>Write </a:t>
            </a:r>
            <a:r>
              <a:rPr lang="en" dirty="0">
                <a:solidFill>
                  <a:srgbClr val="FFFFFF"/>
                </a:solidFill>
              </a:rPr>
              <a:t>position papers</a:t>
            </a:r>
          </a:p>
          <a:p>
            <a:pPr lvl="0" rtl="0">
              <a:spcBef>
                <a:spcPts val="0"/>
              </a:spcBef>
              <a:buNone/>
            </a:pPr>
            <a:endParaRPr dirty="0">
              <a:solidFill>
                <a:srgbClr val="FFFFFF"/>
              </a:solidFill>
            </a:endParaRPr>
          </a:p>
          <a:p>
            <a:pPr lvl="0" rtl="0">
              <a:spcBef>
                <a:spcPts val="0"/>
              </a:spcBef>
              <a:buNone/>
            </a:pPr>
            <a:endParaRPr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9016" y="274904"/>
            <a:ext cx="8520600" cy="572700"/>
          </a:xfrm>
          <a:prstGeom prst="rect">
            <a:avLst/>
          </a:prstGeom>
        </p:spPr>
        <p:txBody>
          <a:bodyPr wrap="square" lIns="91425" tIns="91425" rIns="91425" bIns="91425" anchor="t" anchorCtr="0">
            <a:noAutofit/>
          </a:bodyPr>
          <a:lstStyle/>
          <a:p>
            <a:pPr lvl="0" rtl="0">
              <a:spcBef>
                <a:spcPts val="0"/>
              </a:spcBef>
              <a:buNone/>
            </a:pPr>
            <a:r>
              <a:rPr lang="en" dirty="0" smtClean="0">
                <a:solidFill>
                  <a:srgbClr val="FFFFFF"/>
                </a:solidFill>
              </a:rPr>
              <a:t>JAX </a:t>
            </a:r>
            <a:r>
              <a:rPr lang="en" dirty="0">
                <a:solidFill>
                  <a:srgbClr val="FFFFFF"/>
                </a:solidFill>
              </a:rPr>
              <a:t>Burgers Spirit Night</a:t>
            </a:r>
          </a:p>
        </p:txBody>
      </p:sp>
      <p:sp>
        <p:nvSpPr>
          <p:cNvPr id="165" name="Shape 165"/>
          <p:cNvSpPr txBox="1">
            <a:spLocks noGrp="1"/>
          </p:cNvSpPr>
          <p:nvPr>
            <p:ph type="body" idx="1"/>
          </p:nvPr>
        </p:nvSpPr>
        <p:spPr>
          <a:xfrm>
            <a:off x="223919" y="910825"/>
            <a:ext cx="8520600" cy="37995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ct val="100000"/>
              <a:buChar char="-"/>
            </a:pPr>
            <a:r>
              <a:rPr lang="en" dirty="0">
                <a:solidFill>
                  <a:srgbClr val="FFFFFF"/>
                </a:solidFill>
              </a:rPr>
              <a:t>Thank you to everyone who came out to support MUN and JAX! It was </a:t>
            </a:r>
            <a:r>
              <a:rPr lang="en" dirty="0" smtClean="0">
                <a:solidFill>
                  <a:srgbClr val="FFFFFF"/>
                </a:solidFill>
              </a:rPr>
              <a:t>very successful. We earned $200 dollars!</a:t>
            </a:r>
          </a:p>
          <a:p>
            <a:pPr marL="457200" lvl="0" indent="-342900" rtl="0">
              <a:spcBef>
                <a:spcPts val="0"/>
              </a:spcBef>
              <a:spcAft>
                <a:spcPts val="0"/>
              </a:spcAft>
              <a:buClr>
                <a:srgbClr val="FFFFFF"/>
              </a:buClr>
              <a:buSzPct val="100000"/>
              <a:buChar char="-"/>
            </a:pPr>
            <a:r>
              <a:rPr lang="en" dirty="0" smtClean="0">
                <a:solidFill>
                  <a:srgbClr val="FFFFFF"/>
                </a:solidFill>
              </a:rPr>
              <a:t>We officially don’t need your help to pay for bus fees and substitute teachers fees for HAMUN. Any future fundraising will be to for future conferences and to lower HAMUN delegate fees</a:t>
            </a:r>
            <a:endParaRPr lang="en" dirty="0">
              <a:solidFill>
                <a:srgbClr val="FFFFFF"/>
              </a:solidFill>
            </a:endParaRPr>
          </a:p>
          <a:p>
            <a:pPr marL="457200" lvl="0" indent="-342900" rtl="0">
              <a:spcBef>
                <a:spcPts val="0"/>
              </a:spcBef>
              <a:spcAft>
                <a:spcPts val="0"/>
              </a:spcAft>
              <a:buClr>
                <a:srgbClr val="FFFFFF"/>
              </a:buClr>
              <a:buSzPct val="100000"/>
              <a:buChar char="-"/>
            </a:pPr>
            <a:r>
              <a:rPr lang="en" dirty="0">
                <a:solidFill>
                  <a:srgbClr val="FFFFFF"/>
                </a:solidFill>
              </a:rPr>
              <a:t>Don’t forget to send a picture of a receipt of your order or a picture of you there for a point</a:t>
            </a:r>
            <a:r>
              <a:rPr lang="en" dirty="0" smtClean="0">
                <a:solidFill>
                  <a:srgbClr val="FFFFFF"/>
                </a:solidFill>
              </a:rPr>
              <a:t>.</a:t>
            </a:r>
          </a:p>
          <a:p>
            <a:pPr marL="457200" lvl="0" indent="-342900" rtl="0">
              <a:spcBef>
                <a:spcPts val="0"/>
              </a:spcBef>
              <a:spcAft>
                <a:spcPts val="0"/>
              </a:spcAft>
              <a:buClr>
                <a:srgbClr val="FFFFFF"/>
              </a:buClr>
              <a:buSzPct val="100000"/>
              <a:buChar char="-"/>
            </a:pPr>
            <a:endParaRPr lang="en" dirty="0">
              <a:solidFill>
                <a:srgbClr val="FFFFFF"/>
              </a:solidFill>
            </a:endParaRPr>
          </a:p>
          <a:p>
            <a:pPr marL="457200" lvl="0" indent="-342900" rtl="0">
              <a:spcBef>
                <a:spcPts val="0"/>
              </a:spcBef>
              <a:buClr>
                <a:srgbClr val="FFFFFF"/>
              </a:buClr>
              <a:buSzPct val="100000"/>
              <a:buChar char="-"/>
            </a:pPr>
            <a:endParaRPr dirty="0">
              <a:solidFill>
                <a:srgbClr val="FFFFFF"/>
              </a:solidFill>
            </a:endParaRPr>
          </a:p>
          <a:p>
            <a:pPr lvl="0" rtl="0">
              <a:spcBef>
                <a:spcPts val="0"/>
              </a:spcBef>
              <a:buNone/>
            </a:pPr>
            <a:endParaRPr dirty="0">
              <a:solidFill>
                <a:srgbClr val="FFFFFF"/>
              </a:solidFill>
            </a:endParaRPr>
          </a:p>
        </p:txBody>
      </p:sp>
      <p:sp>
        <p:nvSpPr>
          <p:cNvPr id="166" name="Shape 166"/>
          <p:cNvSpPr txBox="1"/>
          <p:nvPr/>
        </p:nvSpPr>
        <p:spPr>
          <a:xfrm>
            <a:off x="2009275" y="4321825"/>
            <a:ext cx="4085400" cy="3885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67" name="Shape 167"/>
          <p:cNvPicPr preferRelativeResize="0"/>
          <p:nvPr/>
        </p:nvPicPr>
        <p:blipFill>
          <a:blip r:embed="rId3">
            <a:alphaModFix/>
          </a:blip>
          <a:stretch>
            <a:fillRect/>
          </a:stretch>
        </p:blipFill>
        <p:spPr>
          <a:xfrm>
            <a:off x="4670670" y="3094330"/>
            <a:ext cx="3654027" cy="1865376"/>
          </a:xfrm>
          <a:prstGeom prst="rect">
            <a:avLst/>
          </a:prstGeom>
          <a:noFill/>
          <a:ln w="114300" cap="flat" cmpd="sng">
            <a:solidFill>
              <a:srgbClr val="0B5394"/>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9016" y="274904"/>
            <a:ext cx="8520600" cy="572700"/>
          </a:xfrm>
          <a:prstGeom prst="rect">
            <a:avLst/>
          </a:prstGeom>
        </p:spPr>
        <p:txBody>
          <a:bodyPr wrap="square" lIns="91425" tIns="91425" rIns="91425" bIns="91425" anchor="t" anchorCtr="0">
            <a:noAutofit/>
          </a:bodyPr>
          <a:lstStyle/>
          <a:p>
            <a:pPr marL="114300" lvl="0">
              <a:buClr>
                <a:srgbClr val="FFFFFF"/>
              </a:buClr>
            </a:pPr>
            <a:r>
              <a:rPr lang="en" dirty="0">
                <a:solidFill>
                  <a:srgbClr val="FFFFFF"/>
                </a:solidFill>
              </a:rPr>
              <a:t>HAMUN Country and Committee </a:t>
            </a:r>
            <a:r>
              <a:rPr lang="en" dirty="0" smtClean="0">
                <a:solidFill>
                  <a:srgbClr val="FFFFFF"/>
                </a:solidFill>
              </a:rPr>
              <a:t>Assignments</a:t>
            </a:r>
            <a:endParaRPr lang="en" dirty="0">
              <a:solidFill>
                <a:srgbClr val="FFFFFF"/>
              </a:solidFill>
            </a:endParaRPr>
          </a:p>
        </p:txBody>
      </p:sp>
      <p:sp>
        <p:nvSpPr>
          <p:cNvPr id="165" name="Shape 165"/>
          <p:cNvSpPr txBox="1">
            <a:spLocks noGrp="1"/>
          </p:cNvSpPr>
          <p:nvPr>
            <p:ph type="body" idx="1"/>
          </p:nvPr>
        </p:nvSpPr>
        <p:spPr>
          <a:xfrm>
            <a:off x="223919" y="910825"/>
            <a:ext cx="8520600" cy="37995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ct val="100000"/>
              <a:buChar char="-"/>
            </a:pPr>
            <a:r>
              <a:rPr lang="en" sz="1600" dirty="0" smtClean="0">
                <a:solidFill>
                  <a:srgbClr val="FFFFFF"/>
                </a:solidFill>
              </a:rPr>
              <a:t>We need to begin selecting Countries and Committees for HAMUN. HAMUN is about 2 and a half months away (January 25</a:t>
            </a:r>
            <a:r>
              <a:rPr lang="en" sz="1600" baseline="30000" dirty="0" smtClean="0">
                <a:solidFill>
                  <a:srgbClr val="FFFFFF"/>
                </a:solidFill>
              </a:rPr>
              <a:t>th</a:t>
            </a:r>
            <a:r>
              <a:rPr lang="en" sz="1600" dirty="0" smtClean="0">
                <a:solidFill>
                  <a:srgbClr val="FFFFFF"/>
                </a:solidFill>
              </a:rPr>
              <a:t> and 26</a:t>
            </a:r>
            <a:r>
              <a:rPr lang="en" sz="1600" baseline="30000" dirty="0" smtClean="0">
                <a:solidFill>
                  <a:srgbClr val="FFFFFF"/>
                </a:solidFill>
              </a:rPr>
              <a:t>th</a:t>
            </a:r>
            <a:r>
              <a:rPr lang="en" sz="1600" dirty="0" smtClean="0">
                <a:solidFill>
                  <a:srgbClr val="FFFFFF"/>
                </a:solidFill>
              </a:rPr>
              <a:t>)</a:t>
            </a:r>
          </a:p>
          <a:p>
            <a:pPr marL="457200" lvl="0" indent="-342900" rtl="0">
              <a:spcBef>
                <a:spcPts val="0"/>
              </a:spcBef>
              <a:spcAft>
                <a:spcPts val="0"/>
              </a:spcAft>
              <a:buClr>
                <a:srgbClr val="FFFFFF"/>
              </a:buClr>
              <a:buSzPct val="100000"/>
              <a:buChar char="-"/>
            </a:pPr>
            <a:endParaRPr lang="en" sz="1600" dirty="0" smtClean="0">
              <a:solidFill>
                <a:srgbClr val="FFFFFF"/>
              </a:solidFill>
            </a:endParaRPr>
          </a:p>
          <a:p>
            <a:pPr marL="457200" lvl="0" indent="-342900" rtl="0">
              <a:spcBef>
                <a:spcPts val="0"/>
              </a:spcBef>
              <a:spcAft>
                <a:spcPts val="0"/>
              </a:spcAft>
              <a:buClr>
                <a:srgbClr val="FFFFFF"/>
              </a:buClr>
              <a:buSzPct val="100000"/>
              <a:buChar char="-"/>
            </a:pPr>
            <a:r>
              <a:rPr lang="en" sz="1600" dirty="0" smtClean="0">
                <a:solidFill>
                  <a:srgbClr val="FFFFFF"/>
                </a:solidFill>
              </a:rPr>
              <a:t>Over Thanksgiving break we highly encourage you all to do some preliminary research on the country you would like to represent and the committee you would like to be in.</a:t>
            </a:r>
          </a:p>
          <a:p>
            <a:pPr marL="114300" lvl="6">
              <a:spcAft>
                <a:spcPts val="0"/>
              </a:spcAft>
              <a:buClr>
                <a:srgbClr val="FFFFFF"/>
              </a:buClr>
              <a:buSzPct val="100000"/>
              <a:buNone/>
            </a:pPr>
            <a:r>
              <a:rPr lang="en" sz="1600" dirty="0" smtClean="0">
                <a:solidFill>
                  <a:srgbClr val="FFFFFF"/>
                </a:solidFill>
              </a:rPr>
              <a:t>	</a:t>
            </a:r>
            <a:r>
              <a:rPr lang="en" dirty="0" smtClean="0">
                <a:solidFill>
                  <a:srgbClr val="FFFFFF"/>
                </a:solidFill>
              </a:rPr>
              <a:t>- Please research several different countries and committees to insure 	you get 	your most desire committee. Other people may want/get your desired committee. </a:t>
            </a:r>
          </a:p>
          <a:p>
            <a:pPr marL="114300" lvl="6">
              <a:spcAft>
                <a:spcPts val="0"/>
              </a:spcAft>
              <a:buClr>
                <a:srgbClr val="FFFFFF"/>
              </a:buClr>
              <a:buSzPct val="100000"/>
              <a:buNone/>
            </a:pPr>
            <a:endParaRPr lang="en" dirty="0" smtClean="0">
              <a:solidFill>
                <a:srgbClr val="FFFFFF"/>
              </a:solidFill>
            </a:endParaRPr>
          </a:p>
          <a:p>
            <a:pPr marL="457200" lvl="4" indent="-342900">
              <a:spcAft>
                <a:spcPts val="0"/>
              </a:spcAft>
              <a:buClr>
                <a:srgbClr val="FFFFFF"/>
              </a:buClr>
              <a:buSzPct val="100000"/>
              <a:buChar char="-"/>
            </a:pPr>
            <a:r>
              <a:rPr lang="en" sz="1600" dirty="0" smtClean="0">
                <a:solidFill>
                  <a:srgbClr val="FFFFFF"/>
                </a:solidFill>
              </a:rPr>
              <a:t>Please be ready to choose your countries by the first meeting after Thanksgiving break. </a:t>
            </a:r>
            <a:r>
              <a:rPr lang="en" sz="1600" b="1" u="sng" dirty="0" smtClean="0">
                <a:solidFill>
                  <a:srgbClr val="FFFFFF"/>
                </a:solidFill>
              </a:rPr>
              <a:t>We will be sending out at least one Remind over the break helping you with your preliminary research. </a:t>
            </a:r>
          </a:p>
          <a:p>
            <a:pPr marL="114300" lvl="5">
              <a:spcAft>
                <a:spcPts val="0"/>
              </a:spcAft>
              <a:buClr>
                <a:srgbClr val="FFFFFF"/>
              </a:buClr>
              <a:buSzPct val="100000"/>
              <a:buNone/>
            </a:pPr>
            <a:r>
              <a:rPr lang="en" sz="1600" dirty="0" smtClean="0">
                <a:solidFill>
                  <a:srgbClr val="FFFFFF"/>
                </a:solidFill>
              </a:rPr>
              <a:t>	- </a:t>
            </a:r>
            <a:r>
              <a:rPr lang="en" dirty="0" smtClean="0">
                <a:solidFill>
                  <a:srgbClr val="FFFFFF"/>
                </a:solidFill>
              </a:rPr>
              <a:t>Feel free to message us over Remind to ask any any questions about 	country/committee selections. </a:t>
            </a:r>
          </a:p>
          <a:p>
            <a:pPr lvl="0" rtl="0">
              <a:spcBef>
                <a:spcPts val="0"/>
              </a:spcBef>
              <a:buNone/>
            </a:pPr>
            <a:endParaRPr sz="1400" dirty="0">
              <a:solidFill>
                <a:srgbClr val="FFFFFF"/>
              </a:solidFill>
            </a:endParaRPr>
          </a:p>
        </p:txBody>
      </p:sp>
    </p:spTree>
    <p:extLst>
      <p:ext uri="{BB962C8B-B14F-4D97-AF65-F5344CB8AC3E}">
        <p14:creationId xmlns:p14="http://schemas.microsoft.com/office/powerpoint/2010/main" val="372359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9016" y="274904"/>
            <a:ext cx="8520600" cy="572700"/>
          </a:xfrm>
          <a:prstGeom prst="rect">
            <a:avLst/>
          </a:prstGeom>
        </p:spPr>
        <p:txBody>
          <a:bodyPr wrap="square" lIns="91425" tIns="91425" rIns="91425" bIns="91425" anchor="t" anchorCtr="0">
            <a:noAutofit/>
          </a:bodyPr>
          <a:lstStyle/>
          <a:p>
            <a:pPr marL="114300" lvl="0">
              <a:buClr>
                <a:srgbClr val="FFFFFF"/>
              </a:buClr>
            </a:pPr>
            <a:r>
              <a:rPr lang="en" sz="2400" dirty="0">
                <a:solidFill>
                  <a:srgbClr val="FFFFFF"/>
                </a:solidFill>
              </a:rPr>
              <a:t>HAMUN Country and Committee </a:t>
            </a:r>
            <a:r>
              <a:rPr lang="en" sz="2400" dirty="0" smtClean="0">
                <a:solidFill>
                  <a:srgbClr val="FFFFFF"/>
                </a:solidFill>
              </a:rPr>
              <a:t>Assignments Part 2</a:t>
            </a:r>
            <a:endParaRPr lang="en" sz="2400" dirty="0">
              <a:solidFill>
                <a:srgbClr val="FFFFFF"/>
              </a:solidFill>
            </a:endParaRPr>
          </a:p>
        </p:txBody>
      </p:sp>
      <p:sp>
        <p:nvSpPr>
          <p:cNvPr id="165" name="Shape 165"/>
          <p:cNvSpPr txBox="1">
            <a:spLocks noGrp="1"/>
          </p:cNvSpPr>
          <p:nvPr>
            <p:ph type="body" idx="1"/>
          </p:nvPr>
        </p:nvSpPr>
        <p:spPr>
          <a:xfrm>
            <a:off x="223919" y="910825"/>
            <a:ext cx="8520600" cy="3799500"/>
          </a:xfrm>
          <a:prstGeom prst="rect">
            <a:avLst/>
          </a:prstGeom>
        </p:spPr>
        <p:txBody>
          <a:bodyPr wrap="square" lIns="91425" tIns="91425" rIns="91425" bIns="91425" anchor="t" anchorCtr="0">
            <a:noAutofit/>
          </a:bodyPr>
          <a:lstStyle/>
          <a:p>
            <a:pPr marL="182880" lvl="0" indent="-285750" rtl="0">
              <a:spcBef>
                <a:spcPts val="0"/>
              </a:spcBef>
              <a:spcAft>
                <a:spcPts val="0"/>
              </a:spcAft>
              <a:buClr>
                <a:schemeClr val="bg1"/>
              </a:buClr>
              <a:buFontTx/>
              <a:buChar char="-"/>
            </a:pPr>
            <a:r>
              <a:rPr lang="en-US" sz="2000" dirty="0" smtClean="0">
                <a:solidFill>
                  <a:srgbClr val="FFFFFF"/>
                </a:solidFill>
              </a:rPr>
              <a:t>We will update the website and MUN Point totals soon to make your research easier. </a:t>
            </a:r>
            <a:endParaRPr lang="en-US" sz="2000" dirty="0" smtClean="0">
              <a:solidFill>
                <a:srgbClr val="FFFFFF"/>
              </a:solidFill>
            </a:endParaRPr>
          </a:p>
          <a:p>
            <a:pPr lvl="0" rtl="0">
              <a:spcBef>
                <a:spcPts val="0"/>
              </a:spcBef>
              <a:spcAft>
                <a:spcPts val="0"/>
              </a:spcAft>
              <a:buClr>
                <a:schemeClr val="bg1"/>
              </a:buClr>
              <a:buNone/>
            </a:pPr>
            <a:r>
              <a:rPr lang="en-US" sz="1800" dirty="0" smtClean="0">
                <a:solidFill>
                  <a:srgbClr val="FFFFFF"/>
                </a:solidFill>
              </a:rPr>
              <a:t>	</a:t>
            </a:r>
            <a:r>
              <a:rPr lang="en-US" sz="1600" dirty="0" smtClean="0">
                <a:solidFill>
                  <a:srgbClr val="FFFFFF"/>
                </a:solidFill>
              </a:rPr>
              <a:t>- Again, be ready for a Remind later this week and/or during 	Thanksgiving break regarding the updating of the website/MUN point 	totals.</a:t>
            </a:r>
          </a:p>
          <a:p>
            <a:pPr lvl="1">
              <a:spcAft>
                <a:spcPts val="600"/>
              </a:spcAft>
              <a:buClr>
                <a:schemeClr val="bg1"/>
              </a:buClr>
              <a:buNone/>
            </a:pPr>
            <a:endParaRPr lang="en-US" sz="1600" dirty="0" smtClean="0">
              <a:solidFill>
                <a:srgbClr val="FFFFFF"/>
              </a:solidFill>
            </a:endParaRPr>
          </a:p>
          <a:p>
            <a:pPr marL="171450" lvl="1" indent="-171450">
              <a:spcAft>
                <a:spcPts val="600"/>
              </a:spcAft>
              <a:buClr>
                <a:schemeClr val="bg1"/>
              </a:buClr>
              <a:buFontTx/>
              <a:buChar char="-"/>
            </a:pPr>
            <a:r>
              <a:rPr lang="en-US" sz="2000" dirty="0" smtClean="0">
                <a:solidFill>
                  <a:srgbClr val="FFFFFF"/>
                </a:solidFill>
              </a:rPr>
              <a:t>Countries we will be representing:</a:t>
            </a:r>
          </a:p>
          <a:p>
            <a:pPr lvl="5">
              <a:lnSpc>
                <a:spcPct val="100000"/>
              </a:lnSpc>
              <a:spcAft>
                <a:spcPts val="600"/>
              </a:spcAft>
              <a:buClr>
                <a:schemeClr val="bg1"/>
              </a:buClr>
              <a:buNone/>
            </a:pPr>
            <a:r>
              <a:rPr lang="en-US" sz="2000" dirty="0" smtClean="0">
                <a:solidFill>
                  <a:schemeClr val="bg1"/>
                </a:solidFill>
              </a:rPr>
              <a:t>	Finland				Sri Lanka		</a:t>
            </a:r>
          </a:p>
          <a:p>
            <a:pPr lvl="3">
              <a:lnSpc>
                <a:spcPct val="100000"/>
              </a:lnSpc>
              <a:spcAft>
                <a:spcPts val="600"/>
              </a:spcAft>
              <a:buClr>
                <a:schemeClr val="bg1"/>
              </a:buClr>
              <a:buNone/>
            </a:pPr>
            <a:r>
              <a:rPr lang="en-US" sz="2000" dirty="0" smtClean="0">
                <a:solidFill>
                  <a:schemeClr val="bg1"/>
                </a:solidFill>
              </a:rPr>
              <a:t>	Belgium		</a:t>
            </a:r>
            <a:r>
              <a:rPr lang="en-US" sz="2000" smtClean="0">
                <a:solidFill>
                  <a:schemeClr val="bg1"/>
                </a:solidFill>
              </a:rPr>
              <a:t>	</a:t>
            </a:r>
            <a:r>
              <a:rPr lang="en-US" sz="2000" smtClean="0">
                <a:solidFill>
                  <a:schemeClr val="bg1"/>
                </a:solidFill>
              </a:rPr>
              <a:t>Slovenia</a:t>
            </a:r>
            <a:endParaRPr lang="en-US" sz="2000" dirty="0" smtClean="0">
              <a:solidFill>
                <a:schemeClr val="bg1"/>
              </a:solidFill>
            </a:endParaRPr>
          </a:p>
          <a:p>
            <a:pPr lvl="3">
              <a:lnSpc>
                <a:spcPct val="100000"/>
              </a:lnSpc>
              <a:spcAft>
                <a:spcPts val="600"/>
              </a:spcAft>
              <a:buClr>
                <a:schemeClr val="bg1"/>
              </a:buClr>
              <a:buNone/>
            </a:pPr>
            <a:r>
              <a:rPr lang="en-US" sz="2000" dirty="0" smtClean="0">
                <a:solidFill>
                  <a:schemeClr val="bg1"/>
                </a:solidFill>
              </a:rPr>
              <a:t>	Jordan				Belize</a:t>
            </a:r>
          </a:p>
          <a:p>
            <a:pPr marL="285750" lvl="0" indent="-285750" rtl="0">
              <a:spcBef>
                <a:spcPts val="0"/>
              </a:spcBef>
              <a:buFontTx/>
              <a:buChar char="-"/>
            </a:pPr>
            <a:endParaRPr sz="1400" dirty="0">
              <a:solidFill>
                <a:srgbClr val="FFFFFF"/>
              </a:solidFill>
            </a:endParaRPr>
          </a:p>
        </p:txBody>
      </p:sp>
    </p:spTree>
    <p:extLst>
      <p:ext uri="{BB962C8B-B14F-4D97-AF65-F5344CB8AC3E}">
        <p14:creationId xmlns:p14="http://schemas.microsoft.com/office/powerpoint/2010/main" val="154937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31825" y="200650"/>
            <a:ext cx="8520600" cy="572700"/>
          </a:xfrm>
          <a:prstGeom prst="rect">
            <a:avLst/>
          </a:prstGeom>
        </p:spPr>
        <p:txBody>
          <a:bodyPr wrap="square" lIns="91425" tIns="91425" rIns="91425" bIns="91425" anchor="t" anchorCtr="0">
            <a:noAutofit/>
          </a:bodyPr>
          <a:lstStyle/>
          <a:p>
            <a:pPr lvl="0" rtl="0">
              <a:spcBef>
                <a:spcPts val="0"/>
              </a:spcBef>
              <a:buNone/>
            </a:pPr>
            <a:r>
              <a:rPr lang="en" u="sng">
                <a:solidFill>
                  <a:srgbClr val="FFFFFF"/>
                </a:solidFill>
              </a:rPr>
              <a:t>What are Position Papers?</a:t>
            </a:r>
          </a:p>
        </p:txBody>
      </p:sp>
      <p:sp>
        <p:nvSpPr>
          <p:cNvPr id="173" name="Shape 173"/>
          <p:cNvSpPr txBox="1">
            <a:spLocks noGrp="1"/>
          </p:cNvSpPr>
          <p:nvPr>
            <p:ph type="body" idx="1"/>
          </p:nvPr>
        </p:nvSpPr>
        <p:spPr>
          <a:xfrm>
            <a:off x="235850" y="773350"/>
            <a:ext cx="8520600" cy="3799500"/>
          </a:xfrm>
          <a:prstGeom prst="rect">
            <a:avLst/>
          </a:prstGeom>
        </p:spPr>
        <p:txBody>
          <a:bodyPr wrap="square" lIns="91425" tIns="91425" rIns="91425" bIns="91425" anchor="t" anchorCtr="0">
            <a:noAutofit/>
          </a:bodyPr>
          <a:lstStyle/>
          <a:p>
            <a:pPr lvl="0" rtl="0">
              <a:spcBef>
                <a:spcPts val="0"/>
              </a:spcBef>
              <a:buNone/>
            </a:pPr>
            <a:r>
              <a:rPr lang="en" u="sng">
                <a:solidFill>
                  <a:srgbClr val="FFFFFF"/>
                </a:solidFill>
              </a:rPr>
              <a:t>What are position papers?</a:t>
            </a:r>
          </a:p>
          <a:p>
            <a:pPr lvl="0" rtl="0">
              <a:spcBef>
                <a:spcPts val="0"/>
              </a:spcBef>
              <a:buNone/>
            </a:pPr>
            <a:r>
              <a:rPr lang="en">
                <a:solidFill>
                  <a:srgbClr val="FFFFFF"/>
                </a:solidFill>
              </a:rPr>
              <a:t>A position paper is an essay that presents an opinion or “position” on an issue (the topics your committee is given). Model UN position papers are generally 1 to 1.5 pages long. </a:t>
            </a:r>
          </a:p>
          <a:p>
            <a:pPr lvl="0" rtl="0">
              <a:spcBef>
                <a:spcPts val="0"/>
              </a:spcBef>
              <a:buNone/>
            </a:pPr>
            <a:r>
              <a:rPr lang="en" u="sng">
                <a:solidFill>
                  <a:srgbClr val="FFFFFF"/>
                </a:solidFill>
              </a:rPr>
              <a:t>Your paper should include:</a:t>
            </a:r>
            <a:r>
              <a:rPr lang="en">
                <a:solidFill>
                  <a:srgbClr val="FFFFFF"/>
                </a:solidFill>
              </a:rPr>
              <a:t/>
            </a:r>
            <a:br>
              <a:rPr lang="en">
                <a:solidFill>
                  <a:srgbClr val="FFFFFF"/>
                </a:solidFill>
              </a:rPr>
            </a:br>
            <a:r>
              <a:rPr lang="en">
                <a:solidFill>
                  <a:srgbClr val="FFFFFF"/>
                </a:solidFill>
              </a:rPr>
              <a:t>Your country's stance on the topic</a:t>
            </a:r>
            <a:br>
              <a:rPr lang="en">
                <a:solidFill>
                  <a:srgbClr val="FFFFFF"/>
                </a:solidFill>
              </a:rPr>
            </a:br>
            <a:r>
              <a:rPr lang="en">
                <a:solidFill>
                  <a:srgbClr val="FFFFFF"/>
                </a:solidFill>
              </a:rPr>
              <a:t>Key issues </a:t>
            </a:r>
            <a:br>
              <a:rPr lang="en">
                <a:solidFill>
                  <a:srgbClr val="FFFFFF"/>
                </a:solidFill>
              </a:rPr>
            </a:br>
            <a:r>
              <a:rPr lang="en">
                <a:solidFill>
                  <a:srgbClr val="FFFFFF"/>
                </a:solidFill>
              </a:rPr>
              <a:t>Any international treaties/resolutions/conventions etc. pertaining to the topic</a:t>
            </a:r>
            <a:br>
              <a:rPr lang="en">
                <a:solidFill>
                  <a:srgbClr val="FFFFFF"/>
                </a:solidFill>
              </a:rPr>
            </a:br>
            <a:r>
              <a:rPr lang="en">
                <a:solidFill>
                  <a:srgbClr val="FFFFFF"/>
                </a:solidFill>
              </a:rPr>
              <a:t>Recommendations for actions </a:t>
            </a:r>
          </a:p>
          <a:p>
            <a:pPr lvl="0" rtl="0">
              <a:spcBef>
                <a:spcPts val="0"/>
              </a:spcBef>
              <a:buNone/>
            </a:pPr>
            <a:r>
              <a:rPr lang="en">
                <a:solidFill>
                  <a:srgbClr val="FFFFFF"/>
                </a:solidFill>
              </a:rPr>
              <a:t>Position papers are a great way to win awards, especially if you are not comfortable with public speaking, or if you have a large committee.  </a:t>
            </a:r>
          </a:p>
          <a:p>
            <a:pPr lvl="0" rtl="0">
              <a:spcBef>
                <a:spcPts val="0"/>
              </a:spcBef>
              <a:buNone/>
            </a:pPr>
            <a:endParaRPr sz="1000">
              <a:solidFill>
                <a:srgbClr val="222222"/>
              </a:solidFill>
              <a:highlight>
                <a:srgbClr val="FFFFFF"/>
              </a:highlight>
              <a:latin typeface="Roboto"/>
              <a:ea typeface="Roboto"/>
              <a:cs typeface="Roboto"/>
              <a:sym typeface="Roboto"/>
            </a:endParaRPr>
          </a:p>
          <a:p>
            <a:pPr lvl="0" rtl="0">
              <a:spcBef>
                <a:spcPts val="0"/>
              </a:spcBef>
              <a:buNone/>
            </a:pPr>
            <a:endParaRPr>
              <a:solidFill>
                <a:srgbClr val="FFFFFF"/>
              </a:solidFill>
            </a:endParaRPr>
          </a:p>
        </p:txBody>
      </p:sp>
      <p:sp>
        <p:nvSpPr>
          <p:cNvPr id="174" name="Shape 174"/>
          <p:cNvSpPr txBox="1"/>
          <p:nvPr/>
        </p:nvSpPr>
        <p:spPr>
          <a:xfrm>
            <a:off x="-619350" y="1364625"/>
            <a:ext cx="4085400" cy="3885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75" name="Shape 175"/>
          <p:cNvSpPr txBox="1"/>
          <p:nvPr/>
        </p:nvSpPr>
        <p:spPr>
          <a:xfrm>
            <a:off x="4905725" y="2273500"/>
            <a:ext cx="2928300" cy="1051200"/>
          </a:xfrm>
          <a:prstGeom prst="rect">
            <a:avLst/>
          </a:prstGeom>
          <a:noFill/>
          <a:ln>
            <a:noFill/>
          </a:ln>
        </p:spPr>
        <p:txBody>
          <a:bodyPr wrap="square" lIns="91425" tIns="91425" rIns="91425" bIns="91425" anchor="t" anchorCtr="0">
            <a:noAutofit/>
          </a:bodyPr>
          <a:lstStyle/>
          <a:p>
            <a:pPr lvl="0" rtl="0">
              <a:spcBef>
                <a:spcPts val="0"/>
              </a:spcBef>
              <a:buNone/>
            </a:pPr>
            <a:r>
              <a:rPr lang="en">
                <a:solidFill>
                  <a:srgbClr val="F3F3F3"/>
                </a:solidFill>
              </a:rPr>
              <a:t>*You are required to write only one, but in order to be eligible for ANY award, you must write two, one per each topic.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4000"/>
          </a:blip>
          <a:stretch>
            <a:fillRect t="-2999" b="-2999"/>
          </a:stretch>
        </a:blip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235350"/>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a:latin typeface="Calibri"/>
                <a:ea typeface="Calibri"/>
                <a:cs typeface="Calibri"/>
                <a:sym typeface="Calibri"/>
              </a:rPr>
              <a:t>What is a Position Paper?</a:t>
            </a:r>
          </a:p>
        </p:txBody>
      </p:sp>
      <p:sp>
        <p:nvSpPr>
          <p:cNvPr id="181" name="Shape 181"/>
          <p:cNvSpPr txBox="1">
            <a:spLocks noGrp="1"/>
          </p:cNvSpPr>
          <p:nvPr>
            <p:ph type="body" idx="1"/>
          </p:nvPr>
        </p:nvSpPr>
        <p:spPr>
          <a:xfrm>
            <a:off x="311700" y="891900"/>
            <a:ext cx="8520600" cy="3883800"/>
          </a:xfrm>
          <a:prstGeom prst="rect">
            <a:avLst/>
          </a:prstGeom>
          <a:noFill/>
          <a:ln>
            <a:noFill/>
          </a:ln>
        </p:spPr>
        <p:txBody>
          <a:bodyPr wrap="square"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Calibri"/>
              <a:buChar char="●"/>
            </a:pPr>
            <a:r>
              <a:rPr lang="en" sz="2400" dirty="0">
                <a:solidFill>
                  <a:schemeClr val="dk1"/>
                </a:solidFill>
                <a:latin typeface="Calibri"/>
                <a:ea typeface="Calibri"/>
                <a:cs typeface="Calibri"/>
                <a:sym typeface="Calibri"/>
              </a:rPr>
              <a:t>In order to go to a Model UN conference, you must write one position paper. In order to qualify for awards, you must write two position papers. </a:t>
            </a:r>
          </a:p>
          <a:p>
            <a:pPr marL="457200" marR="0" lvl="0" indent="-355600" algn="l" rtl="0">
              <a:lnSpc>
                <a:spcPct val="100000"/>
              </a:lnSpc>
              <a:spcBef>
                <a:spcPts val="1600"/>
              </a:spcBef>
              <a:spcAft>
                <a:spcPts val="0"/>
              </a:spcAft>
              <a:buClr>
                <a:schemeClr val="dk1"/>
              </a:buClr>
              <a:buSzPct val="100000"/>
              <a:buFont typeface="Calibri"/>
              <a:buChar char="●"/>
            </a:pPr>
            <a:r>
              <a:rPr lang="en" sz="2400" dirty="0">
                <a:solidFill>
                  <a:schemeClr val="dk1"/>
                </a:solidFill>
                <a:latin typeface="Calibri"/>
                <a:ea typeface="Calibri"/>
                <a:cs typeface="Calibri"/>
                <a:sym typeface="Calibri"/>
              </a:rPr>
              <a:t>A position paper describes your country’s position on the topic and what your country wants to do about it. Writing a position paper is important because it helps you understand what you need to say and do at an MUN conference. In the process of writing the position paper, you will need to research, understand and analyze your country, its views on the issue, and its international relations. </a:t>
            </a:r>
          </a:p>
          <a:p>
            <a:pPr marL="0" marR="0" lvl="0" indent="0" algn="l" rtl="0">
              <a:lnSpc>
                <a:spcPct val="150000"/>
              </a:lnSpc>
              <a:spcBef>
                <a:spcPts val="1600"/>
              </a:spcBef>
              <a:spcAft>
                <a:spcPts val="0"/>
              </a:spcAft>
              <a:buClr>
                <a:schemeClr val="dk2"/>
              </a:buClr>
              <a:buSzPct val="25000"/>
              <a:buFont typeface="Arial"/>
              <a:buNone/>
            </a:pPr>
            <a:endParaRPr sz="1800" b="0" i="0" u="none" strike="noStrike" cap="none" dirty="0">
              <a:solidFill>
                <a:schemeClr val="dk2"/>
              </a:solidFill>
              <a:latin typeface="Arial"/>
              <a:ea typeface="Arial"/>
              <a:cs typeface="Arial"/>
              <a:sym typeface="Arial"/>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FFFFFF"/>
                </a:solidFill>
              </a:rPr>
              <a:t>Format of a position paper</a:t>
            </a:r>
          </a:p>
        </p:txBody>
      </p:sp>
      <p:sp>
        <p:nvSpPr>
          <p:cNvPr id="187" name="Shape 187"/>
          <p:cNvSpPr txBox="1">
            <a:spLocks noGrp="1"/>
          </p:cNvSpPr>
          <p:nvPr>
            <p:ph type="body" idx="1"/>
          </p:nvPr>
        </p:nvSpPr>
        <p:spPr>
          <a:xfrm>
            <a:off x="311700" y="1152475"/>
            <a:ext cx="8520600" cy="38370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ct val="100000"/>
              <a:buChar char="-"/>
            </a:pPr>
            <a:r>
              <a:rPr lang="en">
                <a:solidFill>
                  <a:srgbClr val="FFFFFF"/>
                </a:solidFill>
              </a:rPr>
              <a:t>Must not be over 2 pages</a:t>
            </a:r>
          </a:p>
          <a:p>
            <a:pPr marL="457200" lvl="0" indent="-342900" rtl="0">
              <a:spcBef>
                <a:spcPts val="0"/>
              </a:spcBef>
              <a:spcAft>
                <a:spcPts val="0"/>
              </a:spcAft>
              <a:buClr>
                <a:srgbClr val="FFFFFF"/>
              </a:buClr>
              <a:buSzPct val="100000"/>
              <a:buChar char="-"/>
            </a:pPr>
            <a:r>
              <a:rPr lang="en">
                <a:solidFill>
                  <a:srgbClr val="FFFFFF"/>
                </a:solidFill>
              </a:rPr>
              <a:t>Times New Roman, 10 point.</a:t>
            </a:r>
          </a:p>
          <a:p>
            <a:pPr marL="457200" lvl="0" indent="-342900" rtl="0">
              <a:spcBef>
                <a:spcPts val="0"/>
              </a:spcBef>
              <a:spcAft>
                <a:spcPts val="0"/>
              </a:spcAft>
              <a:buClr>
                <a:srgbClr val="FFFFFF"/>
              </a:buClr>
              <a:buSzPct val="100000"/>
              <a:buChar char="-"/>
            </a:pPr>
            <a:r>
              <a:rPr lang="en">
                <a:solidFill>
                  <a:srgbClr val="FFFFFF"/>
                </a:solidFill>
              </a:rPr>
              <a:t>1 inch margins </a:t>
            </a:r>
          </a:p>
          <a:p>
            <a:pPr marL="457200" lvl="0" indent="-342900" rtl="0">
              <a:spcBef>
                <a:spcPts val="0"/>
              </a:spcBef>
              <a:buClr>
                <a:srgbClr val="FFFFFF"/>
              </a:buClr>
              <a:buSzPct val="100000"/>
              <a:buChar char="-"/>
            </a:pPr>
            <a:r>
              <a:rPr lang="en">
                <a:solidFill>
                  <a:srgbClr val="FFFFFF"/>
                </a:solidFill>
              </a:rPr>
              <a:t>Header: committee, topic, then country</a:t>
            </a:r>
          </a:p>
          <a:p>
            <a:pPr lvl="0" rtl="0">
              <a:spcBef>
                <a:spcPts val="0"/>
              </a:spcBef>
              <a:buNone/>
            </a:pPr>
            <a:endParaRPr>
              <a:solidFill>
                <a:srgbClr val="FFFFFF"/>
              </a:solidFill>
            </a:endParaRPr>
          </a:p>
          <a:p>
            <a:pPr lvl="0" rtl="0">
              <a:spcBef>
                <a:spcPts val="0"/>
              </a:spcBef>
              <a:buNone/>
            </a:pPr>
            <a:endParaRPr>
              <a:solidFill>
                <a:srgbClr val="FFFFFF"/>
              </a:solidFill>
            </a:endParaRPr>
          </a:p>
          <a:p>
            <a:pPr marL="457200" lvl="0" indent="-342900" rtl="0">
              <a:spcBef>
                <a:spcPts val="0"/>
              </a:spcBef>
              <a:spcAft>
                <a:spcPts val="0"/>
              </a:spcAft>
              <a:buClr>
                <a:srgbClr val="FFFFFF"/>
              </a:buClr>
              <a:buSzPct val="100000"/>
              <a:buChar char="-"/>
            </a:pPr>
            <a:r>
              <a:rPr lang="en">
                <a:solidFill>
                  <a:srgbClr val="FFFFFF"/>
                </a:solidFill>
              </a:rPr>
              <a:t>Label with topic: </a:t>
            </a:r>
          </a:p>
          <a:p>
            <a:pPr marL="457200" lvl="0" indent="-342900" rtl="0">
              <a:spcBef>
                <a:spcPts val="0"/>
              </a:spcBef>
              <a:spcAft>
                <a:spcPts val="0"/>
              </a:spcAft>
              <a:buClr>
                <a:srgbClr val="FFFFFF"/>
              </a:buClr>
              <a:buSzPct val="100000"/>
              <a:buChar char="-"/>
            </a:pPr>
            <a:r>
              <a:rPr lang="en">
                <a:solidFill>
                  <a:srgbClr val="FFFFFF"/>
                </a:solidFill>
              </a:rPr>
              <a:t>Short introductory paragraph introducing the topics, and your country’s commitment to the topic. </a:t>
            </a:r>
          </a:p>
          <a:p>
            <a:pPr marL="457200" lvl="0" indent="-342900" rtl="0">
              <a:spcBef>
                <a:spcPts val="0"/>
              </a:spcBef>
              <a:buClr>
                <a:srgbClr val="FFFFFF"/>
              </a:buClr>
              <a:buSzPct val="100000"/>
              <a:buChar char="-"/>
            </a:pPr>
            <a:r>
              <a:rPr lang="en">
                <a:solidFill>
                  <a:srgbClr val="FFFFFF"/>
                </a:solidFill>
              </a:rPr>
              <a:t>Your bibliography, MLA of course</a:t>
            </a:r>
          </a:p>
          <a:p>
            <a:pPr lvl="0" rtl="0">
              <a:spcBef>
                <a:spcPts val="0"/>
              </a:spcBef>
              <a:buNone/>
            </a:pPr>
            <a:r>
              <a:rPr lang="en">
                <a:solidFill>
                  <a:srgbClr val="FFFFFF"/>
                </a:solidFill>
              </a:rPr>
              <a:t> </a:t>
            </a:r>
          </a:p>
        </p:txBody>
      </p:sp>
      <p:pic>
        <p:nvPicPr>
          <p:cNvPr id="188" name="Shape 188"/>
          <p:cNvPicPr preferRelativeResize="0"/>
          <p:nvPr/>
        </p:nvPicPr>
        <p:blipFill>
          <a:blip r:embed="rId3">
            <a:alphaModFix/>
          </a:blip>
          <a:stretch>
            <a:fillRect/>
          </a:stretch>
        </p:blipFill>
        <p:spPr>
          <a:xfrm>
            <a:off x="848950" y="2266825"/>
            <a:ext cx="4119776" cy="993925"/>
          </a:xfrm>
          <a:prstGeom prst="rect">
            <a:avLst/>
          </a:prstGeom>
          <a:noFill/>
          <a:ln w="38100" cap="flat" cmpd="sng">
            <a:solidFill>
              <a:srgbClr val="1155CC"/>
            </a:solidFill>
            <a:prstDash val="solid"/>
            <a:round/>
            <a:headEnd type="none" w="med" len="med"/>
            <a:tailEnd type="none" w="med" len="med"/>
          </a:ln>
        </p:spPr>
      </p:pic>
      <p:pic>
        <p:nvPicPr>
          <p:cNvPr id="189" name="Shape 189"/>
          <p:cNvPicPr preferRelativeResize="0"/>
          <p:nvPr/>
        </p:nvPicPr>
        <p:blipFill>
          <a:blip r:embed="rId4">
            <a:alphaModFix/>
          </a:blip>
          <a:stretch>
            <a:fillRect/>
          </a:stretch>
        </p:blipFill>
        <p:spPr>
          <a:xfrm>
            <a:off x="2771150" y="3645700"/>
            <a:ext cx="5293299" cy="319500"/>
          </a:xfrm>
          <a:prstGeom prst="rect">
            <a:avLst/>
          </a:prstGeom>
          <a:noFill/>
          <a:ln w="38100" cap="flat" cmpd="sng">
            <a:solidFill>
              <a:srgbClr val="1155CC"/>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7000"/>
          </a:blip>
          <a:stretch>
            <a:fillRect l="-19998" r="-19988"/>
          </a:stretch>
        </a:blip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698" y="104784"/>
            <a:ext cx="85206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a:t>How do you Write a Position Paper?</a:t>
            </a:r>
          </a:p>
        </p:txBody>
      </p:sp>
      <p:sp>
        <p:nvSpPr>
          <p:cNvPr id="195" name="Shape 195"/>
          <p:cNvSpPr txBox="1">
            <a:spLocks noGrp="1"/>
          </p:cNvSpPr>
          <p:nvPr>
            <p:ph type="body" idx="1"/>
          </p:nvPr>
        </p:nvSpPr>
        <p:spPr>
          <a:xfrm>
            <a:off x="311698" y="677483"/>
            <a:ext cx="8520600" cy="3416400"/>
          </a:xfrm>
          <a:prstGeom prst="rect">
            <a:avLst/>
          </a:prstGeom>
          <a:noFill/>
          <a:ln>
            <a:noFill/>
          </a:ln>
        </p:spPr>
        <p:txBody>
          <a:bodyPr wrap="square" lIns="91425" tIns="91425" rIns="91425" bIns="91425" anchor="t" anchorCtr="0">
            <a:noAutofit/>
          </a:bodyPr>
          <a:lstStyle/>
          <a:p>
            <a:pPr marL="457200" marR="0" lvl="0" indent="-342900" algn="l" rtl="0">
              <a:lnSpc>
                <a:spcPct val="150000"/>
              </a:lnSpc>
              <a:spcBef>
                <a:spcPts val="1600"/>
              </a:spcBef>
              <a:spcAft>
                <a:spcPts val="0"/>
              </a:spcAft>
              <a:buClr>
                <a:schemeClr val="dk1"/>
              </a:buClr>
              <a:buSzPct val="100000"/>
              <a:buFont typeface="Arial"/>
              <a:buChar char="●"/>
            </a:pPr>
            <a:r>
              <a:rPr lang="en">
                <a:solidFill>
                  <a:schemeClr val="dk1"/>
                </a:solidFill>
              </a:rPr>
              <a:t>12pt font</a:t>
            </a:r>
          </a:p>
          <a:p>
            <a:pPr marL="457200" marR="0" lvl="0" indent="-342900" algn="l" rtl="0">
              <a:lnSpc>
                <a:spcPct val="150000"/>
              </a:lnSpc>
              <a:spcBef>
                <a:spcPts val="1600"/>
              </a:spcBef>
              <a:spcAft>
                <a:spcPts val="0"/>
              </a:spcAft>
              <a:buClr>
                <a:schemeClr val="dk1"/>
              </a:buClr>
              <a:buSzPct val="100000"/>
              <a:buFont typeface="Arial"/>
              <a:buChar char="●"/>
            </a:pPr>
            <a:r>
              <a:rPr lang="en">
                <a:solidFill>
                  <a:schemeClr val="dk1"/>
                </a:solidFill>
              </a:rPr>
              <a:t>Times New Roman</a:t>
            </a:r>
          </a:p>
          <a:p>
            <a:pPr marL="457200" marR="0" lvl="0" indent="-342900" algn="l" rtl="0">
              <a:lnSpc>
                <a:spcPct val="150000"/>
              </a:lnSpc>
              <a:spcBef>
                <a:spcPts val="1600"/>
              </a:spcBef>
              <a:spcAft>
                <a:spcPts val="0"/>
              </a:spcAft>
              <a:buClr>
                <a:schemeClr val="dk1"/>
              </a:buClr>
              <a:buSzPct val="100000"/>
              <a:buFont typeface="Arial"/>
              <a:buChar char="●"/>
            </a:pPr>
            <a:r>
              <a:rPr lang="en">
                <a:solidFill>
                  <a:schemeClr val="dk1"/>
                </a:solidFill>
              </a:rPr>
              <a:t>Single Spaced</a:t>
            </a:r>
          </a:p>
          <a:p>
            <a:pPr marL="457200" marR="0" lvl="0" indent="-342900" algn="l" rtl="0">
              <a:lnSpc>
                <a:spcPct val="150000"/>
              </a:lnSpc>
              <a:spcBef>
                <a:spcPts val="1600"/>
              </a:spcBef>
              <a:spcAft>
                <a:spcPts val="0"/>
              </a:spcAft>
              <a:buClr>
                <a:schemeClr val="dk1"/>
              </a:buClr>
              <a:buSzPct val="100000"/>
              <a:buFont typeface="Arial"/>
              <a:buChar char="●"/>
            </a:pPr>
            <a:r>
              <a:rPr lang="en">
                <a:solidFill>
                  <a:schemeClr val="dk1"/>
                </a:solidFill>
              </a:rPr>
              <a:t>1 to 1 and a half pages in length</a:t>
            </a:r>
          </a:p>
          <a:p>
            <a:pPr marL="457200" marR="0" lvl="0" indent="-342900" algn="l" rtl="0">
              <a:lnSpc>
                <a:spcPct val="150000"/>
              </a:lnSpc>
              <a:spcBef>
                <a:spcPts val="1600"/>
              </a:spcBef>
              <a:spcAft>
                <a:spcPts val="0"/>
              </a:spcAft>
              <a:buClr>
                <a:schemeClr val="dk1"/>
              </a:buClr>
              <a:buSzPct val="100000"/>
              <a:buFont typeface="Arial"/>
              <a:buChar char="●"/>
            </a:pPr>
            <a:r>
              <a:rPr lang="en">
                <a:solidFill>
                  <a:schemeClr val="dk1"/>
                </a:solidFill>
              </a:rPr>
              <a:t>3 parts: Heading, Content, Works Cited</a:t>
            </a:r>
          </a:p>
        </p:txBody>
      </p:sp>
    </p:spTree>
  </p:cSld>
  <p:clrMapOvr>
    <a:masterClrMapping/>
  </p:clrMapOvr>
  <p:transition spd="med">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1000</Words>
  <Application>Microsoft Office PowerPoint</Application>
  <PresentationFormat>On-screen Show (16:9)</PresentationFormat>
  <Paragraphs>119</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Roboto</vt:lpstr>
      <vt:lpstr>Calibri</vt:lpstr>
      <vt:lpstr>Times New Roman</vt:lpstr>
      <vt:lpstr>Arial</vt:lpstr>
      <vt:lpstr>Simple Light</vt:lpstr>
      <vt:lpstr>Simple Light</vt:lpstr>
      <vt:lpstr>Simple Light</vt:lpstr>
      <vt:lpstr>Model United Nations</vt:lpstr>
      <vt:lpstr>MEETING AGENDA</vt:lpstr>
      <vt:lpstr>JAX Burgers Spirit Night</vt:lpstr>
      <vt:lpstr>HAMUN Country and Committee Assignments</vt:lpstr>
      <vt:lpstr>HAMUN Country and Committee Assignments Part 2</vt:lpstr>
      <vt:lpstr>What are Position Papers?</vt:lpstr>
      <vt:lpstr>What is a Position Paper?</vt:lpstr>
      <vt:lpstr>Format of a position paper</vt:lpstr>
      <vt:lpstr>How do you Write a Position Paper?</vt:lpstr>
      <vt:lpstr>THE HEADING</vt:lpstr>
      <vt:lpstr>CONTENT-Topic Background</vt:lpstr>
      <vt:lpstr>CONTENT- Past International Action</vt:lpstr>
      <vt:lpstr>CONTENT- Country Policy</vt:lpstr>
      <vt:lpstr>CONTENT- Possible Solutions</vt:lpstr>
      <vt:lpstr>WORKS CITED</vt:lpstr>
      <vt:lpstr>Research You Need to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United Nations</dc:title>
  <dc:creator>Emmanuel Yamba</dc:creator>
  <cp:lastModifiedBy>Emmanuel Yamba</cp:lastModifiedBy>
  <cp:revision>10</cp:revision>
  <dcterms:modified xsi:type="dcterms:W3CDTF">2017-12-23T20:51:04Z</dcterms:modified>
</cp:coreProperties>
</file>